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69.jpeg" ContentType="image/jpe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71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11360" cy="711360"/>
          </a:xfrm>
          <a:prstGeom prst="rect">
            <a:avLst/>
          </a:prstGeom>
          <a:ln w="1260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-43920" y="-34200"/>
            <a:ext cx="25094160" cy="1395108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TERA.170717.Logo.png" descr=""/>
          <p:cNvPicPr/>
          <p:nvPr/>
        </p:nvPicPr>
        <p:blipFill>
          <a:blip r:embed="rId3"/>
          <a:stretch/>
        </p:blipFill>
        <p:spPr>
          <a:xfrm>
            <a:off x="8443800" y="4716360"/>
            <a:ext cx="8119080" cy="428220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11360" cy="71136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4160" cy="1395108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TERA.170717.LogoIcone.png" descr=""/>
          <p:cNvPicPr/>
          <p:nvPr/>
        </p:nvPicPr>
        <p:blipFill>
          <a:blip r:embed="rId3"/>
          <a:stretch/>
        </p:blipFill>
        <p:spPr>
          <a:xfrm>
            <a:off x="660600" y="635760"/>
            <a:ext cx="711360" cy="71136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1994400" y="1837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662400" y="3648960"/>
            <a:ext cx="1118088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real Elo7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Análise exploratória (Notebook)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1837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62400" y="3648960"/>
            <a:ext cx="1118088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7760" cy="1136628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15486120" y="8111160"/>
            <a:ext cx="778680" cy="6940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6"/>
          <p:cNvSpPr/>
          <p:nvPr/>
        </p:nvSpPr>
        <p:spPr>
          <a:xfrm rot="20215800">
            <a:off x="11761200" y="5902200"/>
            <a:ext cx="8736120" cy="480564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7"/>
          <p:cNvSpPr/>
          <p:nvPr/>
        </p:nvSpPr>
        <p:spPr>
          <a:xfrm>
            <a:off x="596160" y="7054560"/>
            <a:ext cx="1118088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9"/>
          <p:cNvSpPr/>
          <p:nvPr/>
        </p:nvSpPr>
        <p:spPr>
          <a:xfrm>
            <a:off x="19388520" y="3648960"/>
            <a:ext cx="2912040" cy="1701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0"/>
          <p:cNvSpPr/>
          <p:nvPr/>
        </p:nvSpPr>
        <p:spPr>
          <a:xfrm>
            <a:off x="19567080" y="3822840"/>
            <a:ext cx="320760" cy="2858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1"/>
          <p:cNvSpPr/>
          <p:nvPr/>
        </p:nvSpPr>
        <p:spPr>
          <a:xfrm>
            <a:off x="19964520" y="3781440"/>
            <a:ext cx="233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3"/>
          <p:cNvSpPr/>
          <p:nvPr/>
        </p:nvSpPr>
        <p:spPr>
          <a:xfrm>
            <a:off x="19964520" y="4222080"/>
            <a:ext cx="233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5"/>
          <p:cNvSpPr/>
          <p:nvPr/>
        </p:nvSpPr>
        <p:spPr>
          <a:xfrm>
            <a:off x="19964520" y="4591440"/>
            <a:ext cx="233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"/>
          <p:cNvSpPr/>
          <p:nvPr/>
        </p:nvSpPr>
        <p:spPr>
          <a:xfrm>
            <a:off x="1994400" y="1837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662400" y="3648960"/>
            <a:ext cx="1118088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7760" cy="11366280"/>
          </a:xfrm>
          <a:prstGeom prst="rect">
            <a:avLst/>
          </a:prstGeom>
          <a:ln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15486120" y="8111160"/>
            <a:ext cx="778680" cy="6940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6"/>
          <p:cNvSpPr/>
          <p:nvPr/>
        </p:nvSpPr>
        <p:spPr>
          <a:xfrm rot="20215800">
            <a:off x="11761200" y="5902200"/>
            <a:ext cx="8736120" cy="480564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7"/>
          <p:cNvSpPr/>
          <p:nvPr/>
        </p:nvSpPr>
        <p:spPr>
          <a:xfrm>
            <a:off x="596160" y="7054560"/>
            <a:ext cx="1118088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9"/>
          <p:cNvSpPr/>
          <p:nvPr/>
        </p:nvSpPr>
        <p:spPr>
          <a:xfrm>
            <a:off x="19388520" y="3648960"/>
            <a:ext cx="2912040" cy="1701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0"/>
          <p:cNvSpPr/>
          <p:nvPr/>
        </p:nvSpPr>
        <p:spPr>
          <a:xfrm>
            <a:off x="19567080" y="3822840"/>
            <a:ext cx="320760" cy="2858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1"/>
          <p:cNvSpPr/>
          <p:nvPr/>
        </p:nvSpPr>
        <p:spPr>
          <a:xfrm>
            <a:off x="19964520" y="3781440"/>
            <a:ext cx="233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3"/>
          <p:cNvSpPr/>
          <p:nvPr/>
        </p:nvSpPr>
        <p:spPr>
          <a:xfrm>
            <a:off x="19964520" y="4222080"/>
            <a:ext cx="233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5"/>
          <p:cNvSpPr/>
          <p:nvPr/>
        </p:nvSpPr>
        <p:spPr>
          <a:xfrm>
            <a:off x="19964520" y="4591440"/>
            <a:ext cx="233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6"/>
          <p:cNvSpPr/>
          <p:nvPr/>
        </p:nvSpPr>
        <p:spPr>
          <a:xfrm>
            <a:off x="596160" y="8152200"/>
            <a:ext cx="1118088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Há algo de errado nessa análise?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1994400" y="1837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662400" y="3648960"/>
            <a:ext cx="676692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Segmentação /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3464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Separa (ou agrupa) fontes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7760" cy="11366280"/>
          </a:xfrm>
          <a:prstGeom prst="rect">
            <a:avLst/>
          </a:prstGeom>
          <a:ln>
            <a:noFill/>
          </a:ln>
        </p:spPr>
      </p:pic>
      <p:sp>
        <p:nvSpPr>
          <p:cNvPr id="174" name="CustomShape 5"/>
          <p:cNvSpPr/>
          <p:nvPr/>
        </p:nvSpPr>
        <p:spPr>
          <a:xfrm rot="21174600">
            <a:off x="13932000" y="3561120"/>
            <a:ext cx="6198480" cy="423108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596160" y="7054560"/>
            <a:ext cx="1118088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"/>
          <p:cNvSpPr/>
          <p:nvPr/>
        </p:nvSpPr>
        <p:spPr>
          <a:xfrm>
            <a:off x="14751000" y="7770600"/>
            <a:ext cx="5875560" cy="371628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8"/>
          <p:cNvSpPr/>
          <p:nvPr/>
        </p:nvSpPr>
        <p:spPr>
          <a:xfrm>
            <a:off x="11446920" y="8020800"/>
            <a:ext cx="3303720" cy="371628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9"/>
          <p:cNvSpPr/>
          <p:nvPr/>
        </p:nvSpPr>
        <p:spPr>
          <a:xfrm>
            <a:off x="12750840" y="7495560"/>
            <a:ext cx="943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0"/>
          <p:cNvSpPr/>
          <p:nvPr/>
        </p:nvSpPr>
        <p:spPr>
          <a:xfrm>
            <a:off x="18112320" y="3669840"/>
            <a:ext cx="943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1"/>
          <p:cNvSpPr/>
          <p:nvPr/>
        </p:nvSpPr>
        <p:spPr>
          <a:xfrm>
            <a:off x="18291600" y="7835760"/>
            <a:ext cx="943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1837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3648960"/>
            <a:ext cx="10604880" cy="7410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usuários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específicas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compras para bebês)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para eventos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preparação de casamento)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Navegação exploratória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6" descr=""/>
          <p:cNvPicPr/>
          <p:nvPr/>
        </p:nvPicPr>
        <p:blipFill>
          <a:blip r:embed="rId1"/>
          <a:stretch/>
        </p:blipFill>
        <p:spPr>
          <a:xfrm>
            <a:off x="13036320" y="3141720"/>
            <a:ext cx="10884240" cy="8707320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 rot="21174600">
            <a:off x="16519320" y="3979080"/>
            <a:ext cx="4605840" cy="324144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6"/>
          <p:cNvSpPr/>
          <p:nvPr/>
        </p:nvSpPr>
        <p:spPr>
          <a:xfrm>
            <a:off x="16941960" y="7215480"/>
            <a:ext cx="4366080" cy="284688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7"/>
          <p:cNvSpPr/>
          <p:nvPr/>
        </p:nvSpPr>
        <p:spPr>
          <a:xfrm>
            <a:off x="14476680" y="7930440"/>
            <a:ext cx="2454840" cy="284688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8"/>
          <p:cNvSpPr/>
          <p:nvPr/>
        </p:nvSpPr>
        <p:spPr>
          <a:xfrm>
            <a:off x="15549840" y="7313400"/>
            <a:ext cx="700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9"/>
          <p:cNvSpPr/>
          <p:nvPr/>
        </p:nvSpPr>
        <p:spPr>
          <a:xfrm>
            <a:off x="19512720" y="4090320"/>
            <a:ext cx="700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0"/>
          <p:cNvSpPr/>
          <p:nvPr/>
        </p:nvSpPr>
        <p:spPr>
          <a:xfrm>
            <a:off x="20275560" y="7636320"/>
            <a:ext cx="700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3"/>
          <p:cNvSpPr/>
          <p:nvPr/>
        </p:nvSpPr>
        <p:spPr>
          <a:xfrm>
            <a:off x="1994400" y="1837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596160" y="7054560"/>
            <a:ext cx="1118088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5"/>
          <p:cNvSpPr/>
          <p:nvPr/>
        </p:nvSpPr>
        <p:spPr>
          <a:xfrm>
            <a:off x="13378680" y="6167160"/>
            <a:ext cx="4077720" cy="301428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4528800" y="4316040"/>
            <a:ext cx="4077720" cy="144000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4528800" y="6959520"/>
            <a:ext cx="4077720" cy="144000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4528800" y="9762480"/>
            <a:ext cx="4077720" cy="144000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8606880" y="5036400"/>
            <a:ext cx="2664720" cy="224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0"/>
          <p:cNvSpPr/>
          <p:nvPr/>
        </p:nvSpPr>
        <p:spPr>
          <a:xfrm>
            <a:off x="8606880" y="7679520"/>
            <a:ext cx="249840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1"/>
          <p:cNvSpPr/>
          <p:nvPr/>
        </p:nvSpPr>
        <p:spPr>
          <a:xfrm flipV="1">
            <a:off x="8606880" y="8085600"/>
            <a:ext cx="2664720" cy="239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2"/>
          <p:cNvSpPr/>
          <p:nvPr/>
        </p:nvSpPr>
        <p:spPr>
          <a:xfrm>
            <a:off x="11106000" y="7117200"/>
            <a:ext cx="1134000" cy="113400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3"/>
          <p:cNvSpPr/>
          <p:nvPr/>
        </p:nvSpPr>
        <p:spPr>
          <a:xfrm flipV="1">
            <a:off x="12240360" y="7673040"/>
            <a:ext cx="11379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4"/>
          <p:cNvSpPr/>
          <p:nvPr/>
        </p:nvSpPr>
        <p:spPr>
          <a:xfrm>
            <a:off x="17456760" y="7674480"/>
            <a:ext cx="264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5"/>
          <p:cNvSpPr/>
          <p:nvPr/>
        </p:nvSpPr>
        <p:spPr>
          <a:xfrm>
            <a:off x="18468000" y="6763320"/>
            <a:ext cx="326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1907800" y="1007928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3881520" y="44006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1994400" y="1837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-419760" y="6953040"/>
            <a:ext cx="1118088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5"/>
          <p:cNvSpPr/>
          <p:nvPr/>
        </p:nvSpPr>
        <p:spPr>
          <a:xfrm>
            <a:off x="15062760" y="6251760"/>
            <a:ext cx="4077720" cy="301428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6212880" y="4400640"/>
            <a:ext cx="4077720" cy="144000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6212880" y="7044120"/>
            <a:ext cx="4077720" cy="144000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6212880" y="9847080"/>
            <a:ext cx="4077720" cy="144000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10291320" y="5121000"/>
            <a:ext cx="2664720" cy="224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0"/>
          <p:cNvSpPr/>
          <p:nvPr/>
        </p:nvSpPr>
        <p:spPr>
          <a:xfrm>
            <a:off x="10291320" y="7764480"/>
            <a:ext cx="249840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1"/>
          <p:cNvSpPr/>
          <p:nvPr/>
        </p:nvSpPr>
        <p:spPr>
          <a:xfrm flipV="1">
            <a:off x="10291320" y="8170200"/>
            <a:ext cx="2664720" cy="239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2"/>
          <p:cNvSpPr/>
          <p:nvPr/>
        </p:nvSpPr>
        <p:spPr>
          <a:xfrm>
            <a:off x="12790080" y="7201800"/>
            <a:ext cx="1134000" cy="113400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3"/>
          <p:cNvSpPr/>
          <p:nvPr/>
        </p:nvSpPr>
        <p:spPr>
          <a:xfrm flipV="1">
            <a:off x="13924440" y="7757640"/>
            <a:ext cx="11379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4"/>
          <p:cNvSpPr/>
          <p:nvPr/>
        </p:nvSpPr>
        <p:spPr>
          <a:xfrm>
            <a:off x="19141200" y="7759080"/>
            <a:ext cx="264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5"/>
          <p:cNvSpPr/>
          <p:nvPr/>
        </p:nvSpPr>
        <p:spPr>
          <a:xfrm>
            <a:off x="20152080" y="6847920"/>
            <a:ext cx="326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16"/>
          <p:cNvSpPr/>
          <p:nvPr/>
        </p:nvSpPr>
        <p:spPr>
          <a:xfrm>
            <a:off x="4546080" y="4233240"/>
            <a:ext cx="1523520" cy="71964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7"/>
          <p:cNvSpPr/>
          <p:nvPr/>
        </p:nvSpPr>
        <p:spPr>
          <a:xfrm>
            <a:off x="510480" y="6253920"/>
            <a:ext cx="5418360" cy="31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etc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1837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662400" y="3648960"/>
            <a:ext cx="1118088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7760" cy="1136628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 rot="21174600">
            <a:off x="13932000" y="3561120"/>
            <a:ext cx="6198480" cy="423108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596160" y="7054560"/>
            <a:ext cx="1118088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14751000" y="7770600"/>
            <a:ext cx="5875560" cy="371628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11446920" y="8020800"/>
            <a:ext cx="3303720" cy="371628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>
            <a:off x="12750840" y="7495560"/>
            <a:ext cx="943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18112320" y="3669840"/>
            <a:ext cx="943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18291600" y="7835760"/>
            <a:ext cx="943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Gera clusters iterativamente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escolher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Agrupa dados pela distância do centroide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Imagem 176" descr=""/>
          <p:cNvPicPr/>
          <p:nvPr/>
        </p:nvPicPr>
        <p:blipFill>
          <a:blip r:embed="rId1"/>
          <a:stretch/>
        </p:blipFill>
        <p:spPr>
          <a:xfrm>
            <a:off x="6569640" y="6040080"/>
            <a:ext cx="11243880" cy="74952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1994400" y="2640960"/>
            <a:ext cx="20036880" cy="9604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5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Repita os passos 3-4 até não haver mais variação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6640" cy="449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28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4160" cy="321192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5360" cy="30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Unsupervised Learning: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"/>
          <p:cNvSpPr/>
          <p:nvPr/>
        </p:nvSpPr>
        <p:spPr>
          <a:xfrm>
            <a:off x="2197440" y="557712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"/>
          <p:cNvSpPr/>
          <p:nvPr/>
        </p:nvSpPr>
        <p:spPr>
          <a:xfrm>
            <a:off x="1994400" y="27036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994400" y="1584720"/>
            <a:ext cx="200368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 (k = 2)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 flipV="1">
            <a:off x="2273760" y="503172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6"/>
          <p:cNvSpPr/>
          <p:nvPr/>
        </p:nvSpPr>
        <p:spPr>
          <a:xfrm>
            <a:off x="2273760" y="1003356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7"/>
          <p:cNvSpPr/>
          <p:nvPr/>
        </p:nvSpPr>
        <p:spPr>
          <a:xfrm>
            <a:off x="3552840" y="689904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8"/>
          <p:cNvSpPr/>
          <p:nvPr/>
        </p:nvSpPr>
        <p:spPr>
          <a:xfrm>
            <a:off x="2895480" y="63345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9"/>
          <p:cNvSpPr/>
          <p:nvPr/>
        </p:nvSpPr>
        <p:spPr>
          <a:xfrm>
            <a:off x="4566600" y="694512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0"/>
          <p:cNvSpPr/>
          <p:nvPr/>
        </p:nvSpPr>
        <p:spPr>
          <a:xfrm>
            <a:off x="3362400" y="796608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1"/>
          <p:cNvSpPr/>
          <p:nvPr/>
        </p:nvSpPr>
        <p:spPr>
          <a:xfrm>
            <a:off x="4690440" y="927504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2"/>
          <p:cNvSpPr/>
          <p:nvPr/>
        </p:nvSpPr>
        <p:spPr>
          <a:xfrm>
            <a:off x="8120520" y="869652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3"/>
          <p:cNvSpPr/>
          <p:nvPr/>
        </p:nvSpPr>
        <p:spPr>
          <a:xfrm>
            <a:off x="5193000" y="57603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4"/>
          <p:cNvSpPr/>
          <p:nvPr/>
        </p:nvSpPr>
        <p:spPr>
          <a:xfrm>
            <a:off x="6958800" y="747180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15"/>
          <p:cNvSpPr/>
          <p:nvPr/>
        </p:nvSpPr>
        <p:spPr>
          <a:xfrm>
            <a:off x="6577920" y="87195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6"/>
          <p:cNvSpPr/>
          <p:nvPr/>
        </p:nvSpPr>
        <p:spPr>
          <a:xfrm>
            <a:off x="8598240" y="631548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17"/>
          <p:cNvSpPr/>
          <p:nvPr/>
        </p:nvSpPr>
        <p:spPr>
          <a:xfrm>
            <a:off x="8056800" y="755640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8"/>
          <p:cNvSpPr/>
          <p:nvPr/>
        </p:nvSpPr>
        <p:spPr>
          <a:xfrm>
            <a:off x="9529920" y="692712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9"/>
          <p:cNvSpPr/>
          <p:nvPr/>
        </p:nvSpPr>
        <p:spPr>
          <a:xfrm>
            <a:off x="4542480" y="53571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0"/>
          <p:cNvSpPr/>
          <p:nvPr/>
        </p:nvSpPr>
        <p:spPr>
          <a:xfrm>
            <a:off x="6364080" y="648360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"/>
          <p:cNvSpPr/>
          <p:nvPr/>
        </p:nvSpPr>
        <p:spPr>
          <a:xfrm>
            <a:off x="2197440" y="557712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"/>
          <p:cNvSpPr/>
          <p:nvPr/>
        </p:nvSpPr>
        <p:spPr>
          <a:xfrm>
            <a:off x="1994400" y="27036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994400" y="1584720"/>
            <a:ext cx="200368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 flipV="1">
            <a:off x="2273760" y="503172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6"/>
          <p:cNvSpPr/>
          <p:nvPr/>
        </p:nvSpPr>
        <p:spPr>
          <a:xfrm>
            <a:off x="2273760" y="1003356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7"/>
          <p:cNvSpPr/>
          <p:nvPr/>
        </p:nvSpPr>
        <p:spPr>
          <a:xfrm>
            <a:off x="3552840" y="689904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8"/>
          <p:cNvSpPr/>
          <p:nvPr/>
        </p:nvSpPr>
        <p:spPr>
          <a:xfrm>
            <a:off x="2895480" y="63345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9"/>
          <p:cNvSpPr/>
          <p:nvPr/>
        </p:nvSpPr>
        <p:spPr>
          <a:xfrm>
            <a:off x="4566600" y="694512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0"/>
          <p:cNvSpPr/>
          <p:nvPr/>
        </p:nvSpPr>
        <p:spPr>
          <a:xfrm>
            <a:off x="3362400" y="796608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1"/>
          <p:cNvSpPr/>
          <p:nvPr/>
        </p:nvSpPr>
        <p:spPr>
          <a:xfrm>
            <a:off x="4690440" y="927504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2"/>
          <p:cNvSpPr/>
          <p:nvPr/>
        </p:nvSpPr>
        <p:spPr>
          <a:xfrm>
            <a:off x="8120520" y="869652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3"/>
          <p:cNvSpPr/>
          <p:nvPr/>
        </p:nvSpPr>
        <p:spPr>
          <a:xfrm>
            <a:off x="5193000" y="57603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4"/>
          <p:cNvSpPr/>
          <p:nvPr/>
        </p:nvSpPr>
        <p:spPr>
          <a:xfrm>
            <a:off x="6958800" y="747180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5"/>
          <p:cNvSpPr/>
          <p:nvPr/>
        </p:nvSpPr>
        <p:spPr>
          <a:xfrm>
            <a:off x="6577920" y="87195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6"/>
          <p:cNvSpPr/>
          <p:nvPr/>
        </p:nvSpPr>
        <p:spPr>
          <a:xfrm>
            <a:off x="8605800" y="63129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7"/>
          <p:cNvSpPr/>
          <p:nvPr/>
        </p:nvSpPr>
        <p:spPr>
          <a:xfrm>
            <a:off x="8056800" y="755640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8"/>
          <p:cNvSpPr/>
          <p:nvPr/>
        </p:nvSpPr>
        <p:spPr>
          <a:xfrm>
            <a:off x="9537840" y="692460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9"/>
          <p:cNvSpPr/>
          <p:nvPr/>
        </p:nvSpPr>
        <p:spPr>
          <a:xfrm>
            <a:off x="4542480" y="53571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20"/>
          <p:cNvSpPr/>
          <p:nvPr/>
        </p:nvSpPr>
        <p:spPr>
          <a:xfrm>
            <a:off x="6364080" y="648360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1"/>
          <p:cNvSpPr/>
          <p:nvPr/>
        </p:nvSpPr>
        <p:spPr>
          <a:xfrm>
            <a:off x="2514600" y="695592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2"/>
          <p:cNvSpPr/>
          <p:nvPr/>
        </p:nvSpPr>
        <p:spPr>
          <a:xfrm>
            <a:off x="6358320" y="487980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2197440" y="557712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"/>
          <p:cNvSpPr/>
          <p:nvPr/>
        </p:nvSpPr>
        <p:spPr>
          <a:xfrm>
            <a:off x="1994400" y="27036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1994400" y="1584720"/>
            <a:ext cx="200368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àquele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 flipV="1">
            <a:off x="2273760" y="503172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"/>
          <p:cNvSpPr/>
          <p:nvPr/>
        </p:nvSpPr>
        <p:spPr>
          <a:xfrm>
            <a:off x="2273760" y="1003356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7"/>
          <p:cNvSpPr/>
          <p:nvPr/>
        </p:nvSpPr>
        <p:spPr>
          <a:xfrm>
            <a:off x="3552840" y="689904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8"/>
          <p:cNvSpPr/>
          <p:nvPr/>
        </p:nvSpPr>
        <p:spPr>
          <a:xfrm>
            <a:off x="2895480" y="63345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9"/>
          <p:cNvSpPr/>
          <p:nvPr/>
        </p:nvSpPr>
        <p:spPr>
          <a:xfrm>
            <a:off x="4566600" y="694512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0"/>
          <p:cNvSpPr/>
          <p:nvPr/>
        </p:nvSpPr>
        <p:spPr>
          <a:xfrm>
            <a:off x="3362400" y="796608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1"/>
          <p:cNvSpPr/>
          <p:nvPr/>
        </p:nvSpPr>
        <p:spPr>
          <a:xfrm>
            <a:off x="4690440" y="927504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2"/>
          <p:cNvSpPr/>
          <p:nvPr/>
        </p:nvSpPr>
        <p:spPr>
          <a:xfrm>
            <a:off x="8120520" y="869652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3"/>
          <p:cNvSpPr/>
          <p:nvPr/>
        </p:nvSpPr>
        <p:spPr>
          <a:xfrm>
            <a:off x="5191920" y="57603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4"/>
          <p:cNvSpPr/>
          <p:nvPr/>
        </p:nvSpPr>
        <p:spPr>
          <a:xfrm>
            <a:off x="6958800" y="747180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5"/>
          <p:cNvSpPr/>
          <p:nvPr/>
        </p:nvSpPr>
        <p:spPr>
          <a:xfrm>
            <a:off x="6577920" y="87195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6"/>
          <p:cNvSpPr/>
          <p:nvPr/>
        </p:nvSpPr>
        <p:spPr>
          <a:xfrm>
            <a:off x="8627040" y="634392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7"/>
          <p:cNvSpPr/>
          <p:nvPr/>
        </p:nvSpPr>
        <p:spPr>
          <a:xfrm>
            <a:off x="8056800" y="755640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8"/>
          <p:cNvSpPr/>
          <p:nvPr/>
        </p:nvSpPr>
        <p:spPr>
          <a:xfrm>
            <a:off x="9558720" y="695592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9"/>
          <p:cNvSpPr/>
          <p:nvPr/>
        </p:nvSpPr>
        <p:spPr>
          <a:xfrm>
            <a:off x="4542480" y="535716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0"/>
          <p:cNvSpPr/>
          <p:nvPr/>
        </p:nvSpPr>
        <p:spPr>
          <a:xfrm>
            <a:off x="6364080" y="6483600"/>
            <a:ext cx="380520" cy="38052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1"/>
          <p:cNvSpPr/>
          <p:nvPr/>
        </p:nvSpPr>
        <p:spPr>
          <a:xfrm>
            <a:off x="2514600" y="695592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2"/>
          <p:cNvSpPr/>
          <p:nvPr/>
        </p:nvSpPr>
        <p:spPr>
          <a:xfrm>
            <a:off x="6358320" y="487980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3"/>
          <p:cNvSpPr/>
          <p:nvPr/>
        </p:nvSpPr>
        <p:spPr>
          <a:xfrm>
            <a:off x="13170240" y="557712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4"/>
          <p:cNvSpPr/>
          <p:nvPr/>
        </p:nvSpPr>
        <p:spPr>
          <a:xfrm flipV="1">
            <a:off x="13246560" y="503172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5"/>
          <p:cNvSpPr/>
          <p:nvPr/>
        </p:nvSpPr>
        <p:spPr>
          <a:xfrm>
            <a:off x="13246560" y="1003356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6"/>
          <p:cNvSpPr/>
          <p:nvPr/>
        </p:nvSpPr>
        <p:spPr>
          <a:xfrm>
            <a:off x="14525640" y="68990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7"/>
          <p:cNvSpPr/>
          <p:nvPr/>
        </p:nvSpPr>
        <p:spPr>
          <a:xfrm>
            <a:off x="13868280" y="63345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8"/>
          <p:cNvSpPr/>
          <p:nvPr/>
        </p:nvSpPr>
        <p:spPr>
          <a:xfrm>
            <a:off x="15539400" y="6945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9"/>
          <p:cNvSpPr/>
          <p:nvPr/>
        </p:nvSpPr>
        <p:spPr>
          <a:xfrm>
            <a:off x="14335200" y="796608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30"/>
          <p:cNvSpPr/>
          <p:nvPr/>
        </p:nvSpPr>
        <p:spPr>
          <a:xfrm>
            <a:off x="15663240" y="92750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31"/>
          <p:cNvSpPr/>
          <p:nvPr/>
        </p:nvSpPr>
        <p:spPr>
          <a:xfrm>
            <a:off x="19093320" y="86965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2"/>
          <p:cNvSpPr/>
          <p:nvPr/>
        </p:nvSpPr>
        <p:spPr>
          <a:xfrm>
            <a:off x="16200360" y="57603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3"/>
          <p:cNvSpPr/>
          <p:nvPr/>
        </p:nvSpPr>
        <p:spPr>
          <a:xfrm>
            <a:off x="17931600" y="74718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34"/>
          <p:cNvSpPr/>
          <p:nvPr/>
        </p:nvSpPr>
        <p:spPr>
          <a:xfrm>
            <a:off x="17550720" y="87195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5"/>
          <p:cNvSpPr/>
          <p:nvPr/>
        </p:nvSpPr>
        <p:spPr>
          <a:xfrm>
            <a:off x="19713960" y="63439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36"/>
          <p:cNvSpPr/>
          <p:nvPr/>
        </p:nvSpPr>
        <p:spPr>
          <a:xfrm>
            <a:off x="19029600" y="75564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7"/>
          <p:cNvSpPr/>
          <p:nvPr/>
        </p:nvSpPr>
        <p:spPr>
          <a:xfrm>
            <a:off x="20645640" y="69559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8"/>
          <p:cNvSpPr/>
          <p:nvPr/>
        </p:nvSpPr>
        <p:spPr>
          <a:xfrm>
            <a:off x="15515280" y="53571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9"/>
          <p:cNvSpPr/>
          <p:nvPr/>
        </p:nvSpPr>
        <p:spPr>
          <a:xfrm>
            <a:off x="17336880" y="64836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40"/>
          <p:cNvSpPr/>
          <p:nvPr/>
        </p:nvSpPr>
        <p:spPr>
          <a:xfrm>
            <a:off x="13487400" y="695592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41"/>
          <p:cNvSpPr/>
          <p:nvPr/>
        </p:nvSpPr>
        <p:spPr>
          <a:xfrm>
            <a:off x="17331120" y="487980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42"/>
          <p:cNvSpPr/>
          <p:nvPr/>
        </p:nvSpPr>
        <p:spPr>
          <a:xfrm>
            <a:off x="14906520" y="5234040"/>
            <a:ext cx="3024720" cy="4418280"/>
          </a:xfrm>
          <a:prstGeom prst="line">
            <a:avLst/>
          </a:prstGeom>
          <a:ln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43"/>
          <p:cNvSpPr/>
          <p:nvPr/>
        </p:nvSpPr>
        <p:spPr>
          <a:xfrm>
            <a:off x="3865320" y="5196960"/>
            <a:ext cx="3025080" cy="4418280"/>
          </a:xfrm>
          <a:prstGeom prst="line">
            <a:avLst/>
          </a:prstGeom>
          <a:ln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44"/>
          <p:cNvSpPr/>
          <p:nvPr/>
        </p:nvSpPr>
        <p:spPr>
          <a:xfrm>
            <a:off x="10815120" y="6674040"/>
            <a:ext cx="1828440" cy="1482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3172040" y="561420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"/>
          <p:cNvSpPr/>
          <p:nvPr/>
        </p:nvSpPr>
        <p:spPr>
          <a:xfrm flipV="1">
            <a:off x="13248360" y="506880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3"/>
          <p:cNvSpPr/>
          <p:nvPr/>
        </p:nvSpPr>
        <p:spPr>
          <a:xfrm>
            <a:off x="13248360" y="1007064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4"/>
          <p:cNvSpPr/>
          <p:nvPr/>
        </p:nvSpPr>
        <p:spPr>
          <a:xfrm>
            <a:off x="14527440" y="6936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5"/>
          <p:cNvSpPr/>
          <p:nvPr/>
        </p:nvSpPr>
        <p:spPr>
          <a:xfrm>
            <a:off x="13870080" y="63716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6"/>
          <p:cNvSpPr/>
          <p:nvPr/>
        </p:nvSpPr>
        <p:spPr>
          <a:xfrm>
            <a:off x="15541200" y="69822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7"/>
          <p:cNvSpPr/>
          <p:nvPr/>
        </p:nvSpPr>
        <p:spPr>
          <a:xfrm>
            <a:off x="14337000" y="8003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8"/>
          <p:cNvSpPr/>
          <p:nvPr/>
        </p:nvSpPr>
        <p:spPr>
          <a:xfrm>
            <a:off x="15665040" y="9312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9"/>
          <p:cNvSpPr/>
          <p:nvPr/>
        </p:nvSpPr>
        <p:spPr>
          <a:xfrm>
            <a:off x="19095120" y="87336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0"/>
          <p:cNvSpPr/>
          <p:nvPr/>
        </p:nvSpPr>
        <p:spPr>
          <a:xfrm>
            <a:off x="16197120" y="57819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"/>
          <p:cNvSpPr/>
          <p:nvPr/>
        </p:nvSpPr>
        <p:spPr>
          <a:xfrm>
            <a:off x="17933400" y="75088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2"/>
          <p:cNvSpPr/>
          <p:nvPr/>
        </p:nvSpPr>
        <p:spPr>
          <a:xfrm>
            <a:off x="17552520" y="8756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3"/>
          <p:cNvSpPr/>
          <p:nvPr/>
        </p:nvSpPr>
        <p:spPr>
          <a:xfrm>
            <a:off x="19706760" y="6372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4"/>
          <p:cNvSpPr/>
          <p:nvPr/>
        </p:nvSpPr>
        <p:spPr>
          <a:xfrm>
            <a:off x="19031400" y="75934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5"/>
          <p:cNvSpPr/>
          <p:nvPr/>
        </p:nvSpPr>
        <p:spPr>
          <a:xfrm>
            <a:off x="20638440" y="6983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6"/>
          <p:cNvSpPr/>
          <p:nvPr/>
        </p:nvSpPr>
        <p:spPr>
          <a:xfrm>
            <a:off x="15517080" y="53942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7"/>
          <p:cNvSpPr/>
          <p:nvPr/>
        </p:nvSpPr>
        <p:spPr>
          <a:xfrm>
            <a:off x="17338680" y="65206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8"/>
          <p:cNvSpPr/>
          <p:nvPr/>
        </p:nvSpPr>
        <p:spPr>
          <a:xfrm>
            <a:off x="14541480" y="753552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9"/>
          <p:cNvSpPr/>
          <p:nvPr/>
        </p:nvSpPr>
        <p:spPr>
          <a:xfrm>
            <a:off x="18147240" y="696672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0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1"/>
          <p:cNvSpPr/>
          <p:nvPr/>
        </p:nvSpPr>
        <p:spPr>
          <a:xfrm>
            <a:off x="1994400" y="27036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2"/>
          <p:cNvSpPr/>
          <p:nvPr/>
        </p:nvSpPr>
        <p:spPr>
          <a:xfrm>
            <a:off x="1994400" y="1584720"/>
            <a:ext cx="200368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3"/>
          <p:cNvSpPr/>
          <p:nvPr/>
        </p:nvSpPr>
        <p:spPr>
          <a:xfrm>
            <a:off x="10815120" y="6674040"/>
            <a:ext cx="1828440" cy="1482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4"/>
          <p:cNvSpPr/>
          <p:nvPr/>
        </p:nvSpPr>
        <p:spPr>
          <a:xfrm>
            <a:off x="2197440" y="559908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5"/>
          <p:cNvSpPr/>
          <p:nvPr/>
        </p:nvSpPr>
        <p:spPr>
          <a:xfrm flipV="1">
            <a:off x="2273760" y="505332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6"/>
          <p:cNvSpPr/>
          <p:nvPr/>
        </p:nvSpPr>
        <p:spPr>
          <a:xfrm>
            <a:off x="2273760" y="1005516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7"/>
          <p:cNvSpPr/>
          <p:nvPr/>
        </p:nvSpPr>
        <p:spPr>
          <a:xfrm>
            <a:off x="3552840" y="69210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8"/>
          <p:cNvSpPr/>
          <p:nvPr/>
        </p:nvSpPr>
        <p:spPr>
          <a:xfrm>
            <a:off x="2895480" y="6356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9"/>
          <p:cNvSpPr/>
          <p:nvPr/>
        </p:nvSpPr>
        <p:spPr>
          <a:xfrm>
            <a:off x="4566600" y="69667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30"/>
          <p:cNvSpPr/>
          <p:nvPr/>
        </p:nvSpPr>
        <p:spPr>
          <a:xfrm>
            <a:off x="3362400" y="798768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1"/>
          <p:cNvSpPr/>
          <p:nvPr/>
        </p:nvSpPr>
        <p:spPr>
          <a:xfrm>
            <a:off x="4690440" y="92966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2"/>
          <p:cNvSpPr/>
          <p:nvPr/>
        </p:nvSpPr>
        <p:spPr>
          <a:xfrm>
            <a:off x="8120520" y="87181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3"/>
          <p:cNvSpPr/>
          <p:nvPr/>
        </p:nvSpPr>
        <p:spPr>
          <a:xfrm>
            <a:off x="5195520" y="57819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34"/>
          <p:cNvSpPr/>
          <p:nvPr/>
        </p:nvSpPr>
        <p:spPr>
          <a:xfrm>
            <a:off x="6958800" y="7493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5"/>
          <p:cNvSpPr/>
          <p:nvPr/>
        </p:nvSpPr>
        <p:spPr>
          <a:xfrm>
            <a:off x="6577920" y="87415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6"/>
          <p:cNvSpPr/>
          <p:nvPr/>
        </p:nvSpPr>
        <p:spPr>
          <a:xfrm>
            <a:off x="8625960" y="6368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7"/>
          <p:cNvSpPr/>
          <p:nvPr/>
        </p:nvSpPr>
        <p:spPr>
          <a:xfrm>
            <a:off x="8056800" y="7578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8"/>
          <p:cNvSpPr/>
          <p:nvPr/>
        </p:nvSpPr>
        <p:spPr>
          <a:xfrm>
            <a:off x="9557640" y="69804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9"/>
          <p:cNvSpPr/>
          <p:nvPr/>
        </p:nvSpPr>
        <p:spPr>
          <a:xfrm>
            <a:off x="4542480" y="53791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40"/>
          <p:cNvSpPr/>
          <p:nvPr/>
        </p:nvSpPr>
        <p:spPr>
          <a:xfrm>
            <a:off x="6364080" y="65052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41"/>
          <p:cNvSpPr/>
          <p:nvPr/>
        </p:nvSpPr>
        <p:spPr>
          <a:xfrm>
            <a:off x="2514600" y="697752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42"/>
          <p:cNvSpPr/>
          <p:nvPr/>
        </p:nvSpPr>
        <p:spPr>
          <a:xfrm>
            <a:off x="6358320" y="490140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3"/>
          <p:cNvSpPr/>
          <p:nvPr/>
        </p:nvSpPr>
        <p:spPr>
          <a:xfrm>
            <a:off x="2938320" y="7358400"/>
            <a:ext cx="628200" cy="39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44"/>
          <p:cNvSpPr/>
          <p:nvPr/>
        </p:nvSpPr>
        <p:spPr>
          <a:xfrm>
            <a:off x="3566880" y="752004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5"/>
          <p:cNvSpPr/>
          <p:nvPr/>
        </p:nvSpPr>
        <p:spPr>
          <a:xfrm>
            <a:off x="6658560" y="5379120"/>
            <a:ext cx="369000" cy="154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6"/>
          <p:cNvSpPr/>
          <p:nvPr/>
        </p:nvSpPr>
        <p:spPr>
          <a:xfrm>
            <a:off x="6862320" y="681120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3172040" y="561420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2"/>
          <p:cNvSpPr/>
          <p:nvPr/>
        </p:nvSpPr>
        <p:spPr>
          <a:xfrm flipV="1">
            <a:off x="13248360" y="506880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"/>
          <p:cNvSpPr/>
          <p:nvPr/>
        </p:nvSpPr>
        <p:spPr>
          <a:xfrm>
            <a:off x="13248360" y="1007064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"/>
          <p:cNvSpPr/>
          <p:nvPr/>
        </p:nvSpPr>
        <p:spPr>
          <a:xfrm>
            <a:off x="14527440" y="6936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"/>
          <p:cNvSpPr/>
          <p:nvPr/>
        </p:nvSpPr>
        <p:spPr>
          <a:xfrm>
            <a:off x="13870080" y="63716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6"/>
          <p:cNvSpPr/>
          <p:nvPr/>
        </p:nvSpPr>
        <p:spPr>
          <a:xfrm>
            <a:off x="15541200" y="69822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7"/>
          <p:cNvSpPr/>
          <p:nvPr/>
        </p:nvSpPr>
        <p:spPr>
          <a:xfrm>
            <a:off x="14337000" y="8003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8"/>
          <p:cNvSpPr/>
          <p:nvPr/>
        </p:nvSpPr>
        <p:spPr>
          <a:xfrm>
            <a:off x="15665040" y="9312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9"/>
          <p:cNvSpPr/>
          <p:nvPr/>
        </p:nvSpPr>
        <p:spPr>
          <a:xfrm>
            <a:off x="19095120" y="87336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0"/>
          <p:cNvSpPr/>
          <p:nvPr/>
        </p:nvSpPr>
        <p:spPr>
          <a:xfrm>
            <a:off x="16197120" y="57819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1"/>
          <p:cNvSpPr/>
          <p:nvPr/>
        </p:nvSpPr>
        <p:spPr>
          <a:xfrm>
            <a:off x="17933400" y="75088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2"/>
          <p:cNvSpPr/>
          <p:nvPr/>
        </p:nvSpPr>
        <p:spPr>
          <a:xfrm>
            <a:off x="17552520" y="8756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3"/>
          <p:cNvSpPr/>
          <p:nvPr/>
        </p:nvSpPr>
        <p:spPr>
          <a:xfrm>
            <a:off x="19706760" y="6372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4"/>
          <p:cNvSpPr/>
          <p:nvPr/>
        </p:nvSpPr>
        <p:spPr>
          <a:xfrm>
            <a:off x="19031400" y="75934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5"/>
          <p:cNvSpPr/>
          <p:nvPr/>
        </p:nvSpPr>
        <p:spPr>
          <a:xfrm>
            <a:off x="20638440" y="6983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6"/>
          <p:cNvSpPr/>
          <p:nvPr/>
        </p:nvSpPr>
        <p:spPr>
          <a:xfrm>
            <a:off x="15517080" y="53942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7"/>
          <p:cNvSpPr/>
          <p:nvPr/>
        </p:nvSpPr>
        <p:spPr>
          <a:xfrm>
            <a:off x="17338680" y="65206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8"/>
          <p:cNvSpPr/>
          <p:nvPr/>
        </p:nvSpPr>
        <p:spPr>
          <a:xfrm>
            <a:off x="14541480" y="753552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9"/>
          <p:cNvSpPr/>
          <p:nvPr/>
        </p:nvSpPr>
        <p:spPr>
          <a:xfrm>
            <a:off x="18147240" y="696672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20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1"/>
          <p:cNvSpPr/>
          <p:nvPr/>
        </p:nvSpPr>
        <p:spPr>
          <a:xfrm>
            <a:off x="1994400" y="27036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2"/>
          <p:cNvSpPr/>
          <p:nvPr/>
        </p:nvSpPr>
        <p:spPr>
          <a:xfrm>
            <a:off x="1994400" y="1584720"/>
            <a:ext cx="200368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3"/>
          <p:cNvSpPr/>
          <p:nvPr/>
        </p:nvSpPr>
        <p:spPr>
          <a:xfrm>
            <a:off x="10815120" y="6674040"/>
            <a:ext cx="1828440" cy="1482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4"/>
          <p:cNvSpPr/>
          <p:nvPr/>
        </p:nvSpPr>
        <p:spPr>
          <a:xfrm>
            <a:off x="2197440" y="559908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5"/>
          <p:cNvSpPr/>
          <p:nvPr/>
        </p:nvSpPr>
        <p:spPr>
          <a:xfrm flipV="1">
            <a:off x="2273760" y="505332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6"/>
          <p:cNvSpPr/>
          <p:nvPr/>
        </p:nvSpPr>
        <p:spPr>
          <a:xfrm>
            <a:off x="2273760" y="1005516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7"/>
          <p:cNvSpPr/>
          <p:nvPr/>
        </p:nvSpPr>
        <p:spPr>
          <a:xfrm>
            <a:off x="3552840" y="69210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8"/>
          <p:cNvSpPr/>
          <p:nvPr/>
        </p:nvSpPr>
        <p:spPr>
          <a:xfrm>
            <a:off x="2895480" y="6356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9"/>
          <p:cNvSpPr/>
          <p:nvPr/>
        </p:nvSpPr>
        <p:spPr>
          <a:xfrm>
            <a:off x="4566600" y="69667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30"/>
          <p:cNvSpPr/>
          <p:nvPr/>
        </p:nvSpPr>
        <p:spPr>
          <a:xfrm>
            <a:off x="3362400" y="798768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31"/>
          <p:cNvSpPr/>
          <p:nvPr/>
        </p:nvSpPr>
        <p:spPr>
          <a:xfrm>
            <a:off x="4690440" y="92966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32"/>
          <p:cNvSpPr/>
          <p:nvPr/>
        </p:nvSpPr>
        <p:spPr>
          <a:xfrm>
            <a:off x="8120520" y="87181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33"/>
          <p:cNvSpPr/>
          <p:nvPr/>
        </p:nvSpPr>
        <p:spPr>
          <a:xfrm>
            <a:off x="5195520" y="57819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4"/>
          <p:cNvSpPr/>
          <p:nvPr/>
        </p:nvSpPr>
        <p:spPr>
          <a:xfrm>
            <a:off x="6958800" y="7493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5"/>
          <p:cNvSpPr/>
          <p:nvPr/>
        </p:nvSpPr>
        <p:spPr>
          <a:xfrm>
            <a:off x="6577920" y="87415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36"/>
          <p:cNvSpPr/>
          <p:nvPr/>
        </p:nvSpPr>
        <p:spPr>
          <a:xfrm>
            <a:off x="8625960" y="6368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37"/>
          <p:cNvSpPr/>
          <p:nvPr/>
        </p:nvSpPr>
        <p:spPr>
          <a:xfrm>
            <a:off x="8056800" y="7578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38"/>
          <p:cNvSpPr/>
          <p:nvPr/>
        </p:nvSpPr>
        <p:spPr>
          <a:xfrm>
            <a:off x="9557640" y="69804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39"/>
          <p:cNvSpPr/>
          <p:nvPr/>
        </p:nvSpPr>
        <p:spPr>
          <a:xfrm>
            <a:off x="4542480" y="53791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40"/>
          <p:cNvSpPr/>
          <p:nvPr/>
        </p:nvSpPr>
        <p:spPr>
          <a:xfrm>
            <a:off x="6364080" y="65052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41"/>
          <p:cNvSpPr/>
          <p:nvPr/>
        </p:nvSpPr>
        <p:spPr>
          <a:xfrm>
            <a:off x="3566880" y="752004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42"/>
          <p:cNvSpPr/>
          <p:nvPr/>
        </p:nvSpPr>
        <p:spPr>
          <a:xfrm>
            <a:off x="6862320" y="681120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43"/>
          <p:cNvSpPr/>
          <p:nvPr/>
        </p:nvSpPr>
        <p:spPr>
          <a:xfrm>
            <a:off x="16398000" y="4816080"/>
            <a:ext cx="720720" cy="4876560"/>
          </a:xfrm>
          <a:prstGeom prst="line">
            <a:avLst/>
          </a:prstGeom>
          <a:ln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44"/>
          <p:cNvSpPr/>
          <p:nvPr/>
        </p:nvSpPr>
        <p:spPr>
          <a:xfrm>
            <a:off x="5462640" y="4908960"/>
            <a:ext cx="720720" cy="4876920"/>
          </a:xfrm>
          <a:prstGeom prst="line">
            <a:avLst/>
          </a:prstGeom>
          <a:ln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3172040" y="561420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2"/>
          <p:cNvSpPr/>
          <p:nvPr/>
        </p:nvSpPr>
        <p:spPr>
          <a:xfrm flipV="1">
            <a:off x="13248360" y="506880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3"/>
          <p:cNvSpPr/>
          <p:nvPr/>
        </p:nvSpPr>
        <p:spPr>
          <a:xfrm>
            <a:off x="13248360" y="1007064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"/>
          <p:cNvSpPr/>
          <p:nvPr/>
        </p:nvSpPr>
        <p:spPr>
          <a:xfrm>
            <a:off x="14527440" y="6936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5"/>
          <p:cNvSpPr/>
          <p:nvPr/>
        </p:nvSpPr>
        <p:spPr>
          <a:xfrm>
            <a:off x="13870080" y="63716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6"/>
          <p:cNvSpPr/>
          <p:nvPr/>
        </p:nvSpPr>
        <p:spPr>
          <a:xfrm>
            <a:off x="15541200" y="69822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7"/>
          <p:cNvSpPr/>
          <p:nvPr/>
        </p:nvSpPr>
        <p:spPr>
          <a:xfrm>
            <a:off x="14337000" y="8003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8"/>
          <p:cNvSpPr/>
          <p:nvPr/>
        </p:nvSpPr>
        <p:spPr>
          <a:xfrm>
            <a:off x="15665040" y="9312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9"/>
          <p:cNvSpPr/>
          <p:nvPr/>
        </p:nvSpPr>
        <p:spPr>
          <a:xfrm>
            <a:off x="19095120" y="87336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0"/>
          <p:cNvSpPr/>
          <p:nvPr/>
        </p:nvSpPr>
        <p:spPr>
          <a:xfrm>
            <a:off x="16197120" y="57819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1"/>
          <p:cNvSpPr/>
          <p:nvPr/>
        </p:nvSpPr>
        <p:spPr>
          <a:xfrm>
            <a:off x="17933400" y="75088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2"/>
          <p:cNvSpPr/>
          <p:nvPr/>
        </p:nvSpPr>
        <p:spPr>
          <a:xfrm>
            <a:off x="17552520" y="8756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3"/>
          <p:cNvSpPr/>
          <p:nvPr/>
        </p:nvSpPr>
        <p:spPr>
          <a:xfrm>
            <a:off x="19706760" y="6372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4"/>
          <p:cNvSpPr/>
          <p:nvPr/>
        </p:nvSpPr>
        <p:spPr>
          <a:xfrm>
            <a:off x="19031400" y="75934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5"/>
          <p:cNvSpPr/>
          <p:nvPr/>
        </p:nvSpPr>
        <p:spPr>
          <a:xfrm>
            <a:off x="20638440" y="6983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6"/>
          <p:cNvSpPr/>
          <p:nvPr/>
        </p:nvSpPr>
        <p:spPr>
          <a:xfrm>
            <a:off x="15517080" y="53942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17"/>
          <p:cNvSpPr/>
          <p:nvPr/>
        </p:nvSpPr>
        <p:spPr>
          <a:xfrm>
            <a:off x="17338680" y="65206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18"/>
          <p:cNvSpPr/>
          <p:nvPr/>
        </p:nvSpPr>
        <p:spPr>
          <a:xfrm>
            <a:off x="15024600" y="639324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19"/>
          <p:cNvSpPr/>
          <p:nvPr/>
        </p:nvSpPr>
        <p:spPr>
          <a:xfrm>
            <a:off x="18603000" y="768420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0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1"/>
          <p:cNvSpPr/>
          <p:nvPr/>
        </p:nvSpPr>
        <p:spPr>
          <a:xfrm>
            <a:off x="1994400" y="27036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22"/>
          <p:cNvSpPr/>
          <p:nvPr/>
        </p:nvSpPr>
        <p:spPr>
          <a:xfrm>
            <a:off x="1994400" y="1584720"/>
            <a:ext cx="200368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3"/>
          <p:cNvSpPr/>
          <p:nvPr/>
        </p:nvSpPr>
        <p:spPr>
          <a:xfrm>
            <a:off x="10815120" y="6674040"/>
            <a:ext cx="1828440" cy="1482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4"/>
          <p:cNvSpPr/>
          <p:nvPr/>
        </p:nvSpPr>
        <p:spPr>
          <a:xfrm>
            <a:off x="2197440" y="559908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5"/>
          <p:cNvSpPr/>
          <p:nvPr/>
        </p:nvSpPr>
        <p:spPr>
          <a:xfrm flipV="1">
            <a:off x="2273760" y="505332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26"/>
          <p:cNvSpPr/>
          <p:nvPr/>
        </p:nvSpPr>
        <p:spPr>
          <a:xfrm>
            <a:off x="2273760" y="1005516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7"/>
          <p:cNvSpPr/>
          <p:nvPr/>
        </p:nvSpPr>
        <p:spPr>
          <a:xfrm>
            <a:off x="3552840" y="69210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8"/>
          <p:cNvSpPr/>
          <p:nvPr/>
        </p:nvSpPr>
        <p:spPr>
          <a:xfrm>
            <a:off x="2895480" y="6356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29"/>
          <p:cNvSpPr/>
          <p:nvPr/>
        </p:nvSpPr>
        <p:spPr>
          <a:xfrm>
            <a:off x="4566600" y="69667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30"/>
          <p:cNvSpPr/>
          <p:nvPr/>
        </p:nvSpPr>
        <p:spPr>
          <a:xfrm>
            <a:off x="3362400" y="798768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1"/>
          <p:cNvSpPr/>
          <p:nvPr/>
        </p:nvSpPr>
        <p:spPr>
          <a:xfrm>
            <a:off x="4690440" y="92966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2"/>
          <p:cNvSpPr/>
          <p:nvPr/>
        </p:nvSpPr>
        <p:spPr>
          <a:xfrm>
            <a:off x="8120520" y="87181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33"/>
          <p:cNvSpPr/>
          <p:nvPr/>
        </p:nvSpPr>
        <p:spPr>
          <a:xfrm>
            <a:off x="5195520" y="57819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34"/>
          <p:cNvSpPr/>
          <p:nvPr/>
        </p:nvSpPr>
        <p:spPr>
          <a:xfrm>
            <a:off x="6958800" y="7493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5"/>
          <p:cNvSpPr/>
          <p:nvPr/>
        </p:nvSpPr>
        <p:spPr>
          <a:xfrm>
            <a:off x="6577920" y="87415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36"/>
          <p:cNvSpPr/>
          <p:nvPr/>
        </p:nvSpPr>
        <p:spPr>
          <a:xfrm>
            <a:off x="8625960" y="6368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37"/>
          <p:cNvSpPr/>
          <p:nvPr/>
        </p:nvSpPr>
        <p:spPr>
          <a:xfrm>
            <a:off x="8056800" y="7578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8"/>
          <p:cNvSpPr/>
          <p:nvPr/>
        </p:nvSpPr>
        <p:spPr>
          <a:xfrm>
            <a:off x="9557640" y="69804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9"/>
          <p:cNvSpPr/>
          <p:nvPr/>
        </p:nvSpPr>
        <p:spPr>
          <a:xfrm>
            <a:off x="4542480" y="5379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40"/>
          <p:cNvSpPr/>
          <p:nvPr/>
        </p:nvSpPr>
        <p:spPr>
          <a:xfrm>
            <a:off x="6364080" y="65052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41"/>
          <p:cNvSpPr/>
          <p:nvPr/>
        </p:nvSpPr>
        <p:spPr>
          <a:xfrm>
            <a:off x="3566880" y="752004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42"/>
          <p:cNvSpPr/>
          <p:nvPr/>
        </p:nvSpPr>
        <p:spPr>
          <a:xfrm>
            <a:off x="6862320" y="681120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43"/>
          <p:cNvSpPr/>
          <p:nvPr/>
        </p:nvSpPr>
        <p:spPr>
          <a:xfrm flipV="1">
            <a:off x="4036320" y="7046280"/>
            <a:ext cx="195120" cy="63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44"/>
          <p:cNvSpPr/>
          <p:nvPr/>
        </p:nvSpPr>
        <p:spPr>
          <a:xfrm>
            <a:off x="4088520" y="636624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5"/>
          <p:cNvSpPr/>
          <p:nvPr/>
        </p:nvSpPr>
        <p:spPr>
          <a:xfrm>
            <a:off x="7260120" y="7203960"/>
            <a:ext cx="626400" cy="69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46"/>
          <p:cNvSpPr/>
          <p:nvPr/>
        </p:nvSpPr>
        <p:spPr>
          <a:xfrm>
            <a:off x="7641000" y="762768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3172040" y="561420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"/>
          <p:cNvSpPr/>
          <p:nvPr/>
        </p:nvSpPr>
        <p:spPr>
          <a:xfrm flipV="1">
            <a:off x="13248360" y="506880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3"/>
          <p:cNvSpPr/>
          <p:nvPr/>
        </p:nvSpPr>
        <p:spPr>
          <a:xfrm>
            <a:off x="13248360" y="1007064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4"/>
          <p:cNvSpPr/>
          <p:nvPr/>
        </p:nvSpPr>
        <p:spPr>
          <a:xfrm>
            <a:off x="14527440" y="6936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5"/>
          <p:cNvSpPr/>
          <p:nvPr/>
        </p:nvSpPr>
        <p:spPr>
          <a:xfrm>
            <a:off x="13870080" y="63716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6"/>
          <p:cNvSpPr/>
          <p:nvPr/>
        </p:nvSpPr>
        <p:spPr>
          <a:xfrm>
            <a:off x="15541200" y="69822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7"/>
          <p:cNvSpPr/>
          <p:nvPr/>
        </p:nvSpPr>
        <p:spPr>
          <a:xfrm>
            <a:off x="14337000" y="8003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8"/>
          <p:cNvSpPr/>
          <p:nvPr/>
        </p:nvSpPr>
        <p:spPr>
          <a:xfrm>
            <a:off x="15665040" y="93121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9"/>
          <p:cNvSpPr/>
          <p:nvPr/>
        </p:nvSpPr>
        <p:spPr>
          <a:xfrm>
            <a:off x="19095120" y="87336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0"/>
          <p:cNvSpPr/>
          <p:nvPr/>
        </p:nvSpPr>
        <p:spPr>
          <a:xfrm>
            <a:off x="16197120" y="57819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1"/>
          <p:cNvSpPr/>
          <p:nvPr/>
        </p:nvSpPr>
        <p:spPr>
          <a:xfrm>
            <a:off x="17933400" y="75088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2"/>
          <p:cNvSpPr/>
          <p:nvPr/>
        </p:nvSpPr>
        <p:spPr>
          <a:xfrm>
            <a:off x="17552520" y="8756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13"/>
          <p:cNvSpPr/>
          <p:nvPr/>
        </p:nvSpPr>
        <p:spPr>
          <a:xfrm>
            <a:off x="19706760" y="6372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4"/>
          <p:cNvSpPr/>
          <p:nvPr/>
        </p:nvSpPr>
        <p:spPr>
          <a:xfrm>
            <a:off x="19031400" y="75934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15"/>
          <p:cNvSpPr/>
          <p:nvPr/>
        </p:nvSpPr>
        <p:spPr>
          <a:xfrm>
            <a:off x="20638440" y="6983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16"/>
          <p:cNvSpPr/>
          <p:nvPr/>
        </p:nvSpPr>
        <p:spPr>
          <a:xfrm>
            <a:off x="15517080" y="53942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17"/>
          <p:cNvSpPr/>
          <p:nvPr/>
        </p:nvSpPr>
        <p:spPr>
          <a:xfrm>
            <a:off x="17338680" y="652068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18"/>
          <p:cNvSpPr/>
          <p:nvPr/>
        </p:nvSpPr>
        <p:spPr>
          <a:xfrm>
            <a:off x="15024600" y="639324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19"/>
          <p:cNvSpPr/>
          <p:nvPr/>
        </p:nvSpPr>
        <p:spPr>
          <a:xfrm>
            <a:off x="18603000" y="768420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0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21"/>
          <p:cNvSpPr/>
          <p:nvPr/>
        </p:nvSpPr>
        <p:spPr>
          <a:xfrm>
            <a:off x="1994400" y="27036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22"/>
          <p:cNvSpPr/>
          <p:nvPr/>
        </p:nvSpPr>
        <p:spPr>
          <a:xfrm>
            <a:off x="1994400" y="1584720"/>
            <a:ext cx="200368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3"/>
          <p:cNvSpPr/>
          <p:nvPr/>
        </p:nvSpPr>
        <p:spPr>
          <a:xfrm>
            <a:off x="10815120" y="6674040"/>
            <a:ext cx="1828440" cy="1482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24"/>
          <p:cNvSpPr/>
          <p:nvPr/>
        </p:nvSpPr>
        <p:spPr>
          <a:xfrm>
            <a:off x="2197440" y="559908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5"/>
          <p:cNvSpPr/>
          <p:nvPr/>
        </p:nvSpPr>
        <p:spPr>
          <a:xfrm flipV="1">
            <a:off x="2273760" y="505332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26"/>
          <p:cNvSpPr/>
          <p:nvPr/>
        </p:nvSpPr>
        <p:spPr>
          <a:xfrm>
            <a:off x="2273760" y="1005516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27"/>
          <p:cNvSpPr/>
          <p:nvPr/>
        </p:nvSpPr>
        <p:spPr>
          <a:xfrm>
            <a:off x="3552840" y="69210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28"/>
          <p:cNvSpPr/>
          <p:nvPr/>
        </p:nvSpPr>
        <p:spPr>
          <a:xfrm>
            <a:off x="2895480" y="6356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9"/>
          <p:cNvSpPr/>
          <p:nvPr/>
        </p:nvSpPr>
        <p:spPr>
          <a:xfrm>
            <a:off x="4566600" y="69667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30"/>
          <p:cNvSpPr/>
          <p:nvPr/>
        </p:nvSpPr>
        <p:spPr>
          <a:xfrm>
            <a:off x="3362400" y="798768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31"/>
          <p:cNvSpPr/>
          <p:nvPr/>
        </p:nvSpPr>
        <p:spPr>
          <a:xfrm>
            <a:off x="4690440" y="92966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2"/>
          <p:cNvSpPr/>
          <p:nvPr/>
        </p:nvSpPr>
        <p:spPr>
          <a:xfrm>
            <a:off x="8120520" y="87181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33"/>
          <p:cNvSpPr/>
          <p:nvPr/>
        </p:nvSpPr>
        <p:spPr>
          <a:xfrm>
            <a:off x="5195520" y="57819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34"/>
          <p:cNvSpPr/>
          <p:nvPr/>
        </p:nvSpPr>
        <p:spPr>
          <a:xfrm>
            <a:off x="6958800" y="7493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35"/>
          <p:cNvSpPr/>
          <p:nvPr/>
        </p:nvSpPr>
        <p:spPr>
          <a:xfrm>
            <a:off x="6577920" y="87415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36"/>
          <p:cNvSpPr/>
          <p:nvPr/>
        </p:nvSpPr>
        <p:spPr>
          <a:xfrm>
            <a:off x="8625960" y="6368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7"/>
          <p:cNvSpPr/>
          <p:nvPr/>
        </p:nvSpPr>
        <p:spPr>
          <a:xfrm>
            <a:off x="8056800" y="7578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38"/>
          <p:cNvSpPr/>
          <p:nvPr/>
        </p:nvSpPr>
        <p:spPr>
          <a:xfrm>
            <a:off x="9557640" y="69804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39"/>
          <p:cNvSpPr/>
          <p:nvPr/>
        </p:nvSpPr>
        <p:spPr>
          <a:xfrm>
            <a:off x="4542480" y="5379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40"/>
          <p:cNvSpPr/>
          <p:nvPr/>
        </p:nvSpPr>
        <p:spPr>
          <a:xfrm>
            <a:off x="6364080" y="65052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Line 41"/>
          <p:cNvSpPr/>
          <p:nvPr/>
        </p:nvSpPr>
        <p:spPr>
          <a:xfrm flipH="1">
            <a:off x="15575400" y="5394240"/>
            <a:ext cx="3027600" cy="4333320"/>
          </a:xfrm>
          <a:prstGeom prst="line">
            <a:avLst/>
          </a:prstGeom>
          <a:ln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42"/>
          <p:cNvSpPr/>
          <p:nvPr/>
        </p:nvSpPr>
        <p:spPr>
          <a:xfrm>
            <a:off x="4088520" y="636624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43"/>
          <p:cNvSpPr/>
          <p:nvPr/>
        </p:nvSpPr>
        <p:spPr>
          <a:xfrm>
            <a:off x="7641000" y="762768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Line 44"/>
          <p:cNvSpPr/>
          <p:nvPr/>
        </p:nvSpPr>
        <p:spPr>
          <a:xfrm flipH="1">
            <a:off x="4584600" y="5403600"/>
            <a:ext cx="3027600" cy="4333320"/>
          </a:xfrm>
          <a:prstGeom prst="line">
            <a:avLst/>
          </a:prstGeom>
          <a:ln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13172040" y="561420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"/>
          <p:cNvSpPr/>
          <p:nvPr/>
        </p:nvSpPr>
        <p:spPr>
          <a:xfrm flipV="1">
            <a:off x="13248360" y="506880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3"/>
          <p:cNvSpPr/>
          <p:nvPr/>
        </p:nvSpPr>
        <p:spPr>
          <a:xfrm>
            <a:off x="13248360" y="1007064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4"/>
          <p:cNvSpPr/>
          <p:nvPr/>
        </p:nvSpPr>
        <p:spPr>
          <a:xfrm>
            <a:off x="14527440" y="6936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5"/>
          <p:cNvSpPr/>
          <p:nvPr/>
        </p:nvSpPr>
        <p:spPr>
          <a:xfrm>
            <a:off x="13870080" y="63716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6"/>
          <p:cNvSpPr/>
          <p:nvPr/>
        </p:nvSpPr>
        <p:spPr>
          <a:xfrm>
            <a:off x="15541200" y="69822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7"/>
          <p:cNvSpPr/>
          <p:nvPr/>
        </p:nvSpPr>
        <p:spPr>
          <a:xfrm>
            <a:off x="14337000" y="8003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8"/>
          <p:cNvSpPr/>
          <p:nvPr/>
        </p:nvSpPr>
        <p:spPr>
          <a:xfrm>
            <a:off x="15665040" y="93121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9"/>
          <p:cNvSpPr/>
          <p:nvPr/>
        </p:nvSpPr>
        <p:spPr>
          <a:xfrm>
            <a:off x="19095120" y="87336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0"/>
          <p:cNvSpPr/>
          <p:nvPr/>
        </p:nvSpPr>
        <p:spPr>
          <a:xfrm>
            <a:off x="16197120" y="57819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1"/>
          <p:cNvSpPr/>
          <p:nvPr/>
        </p:nvSpPr>
        <p:spPr>
          <a:xfrm>
            <a:off x="17933400" y="75088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2"/>
          <p:cNvSpPr/>
          <p:nvPr/>
        </p:nvSpPr>
        <p:spPr>
          <a:xfrm>
            <a:off x="17552520" y="8756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3"/>
          <p:cNvSpPr/>
          <p:nvPr/>
        </p:nvSpPr>
        <p:spPr>
          <a:xfrm>
            <a:off x="19706760" y="6372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4"/>
          <p:cNvSpPr/>
          <p:nvPr/>
        </p:nvSpPr>
        <p:spPr>
          <a:xfrm>
            <a:off x="19031400" y="75934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5"/>
          <p:cNvSpPr/>
          <p:nvPr/>
        </p:nvSpPr>
        <p:spPr>
          <a:xfrm>
            <a:off x="20638440" y="6983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6"/>
          <p:cNvSpPr/>
          <p:nvPr/>
        </p:nvSpPr>
        <p:spPr>
          <a:xfrm>
            <a:off x="15517080" y="53942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7"/>
          <p:cNvSpPr/>
          <p:nvPr/>
        </p:nvSpPr>
        <p:spPr>
          <a:xfrm>
            <a:off x="17338680" y="652068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8"/>
          <p:cNvSpPr/>
          <p:nvPr/>
        </p:nvSpPr>
        <p:spPr>
          <a:xfrm>
            <a:off x="15665040" y="636624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9"/>
          <p:cNvSpPr/>
          <p:nvPr/>
        </p:nvSpPr>
        <p:spPr>
          <a:xfrm>
            <a:off x="18061200" y="794808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0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1"/>
          <p:cNvSpPr/>
          <p:nvPr/>
        </p:nvSpPr>
        <p:spPr>
          <a:xfrm>
            <a:off x="1994400" y="27036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2"/>
          <p:cNvSpPr/>
          <p:nvPr/>
        </p:nvSpPr>
        <p:spPr>
          <a:xfrm>
            <a:off x="1994400" y="1584720"/>
            <a:ext cx="200368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23"/>
          <p:cNvSpPr/>
          <p:nvPr/>
        </p:nvSpPr>
        <p:spPr>
          <a:xfrm>
            <a:off x="10815120" y="6674040"/>
            <a:ext cx="1828440" cy="1482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4"/>
          <p:cNvSpPr/>
          <p:nvPr/>
        </p:nvSpPr>
        <p:spPr>
          <a:xfrm>
            <a:off x="2197440" y="559908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5"/>
          <p:cNvSpPr/>
          <p:nvPr/>
        </p:nvSpPr>
        <p:spPr>
          <a:xfrm flipV="1">
            <a:off x="2273760" y="505332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6"/>
          <p:cNvSpPr/>
          <p:nvPr/>
        </p:nvSpPr>
        <p:spPr>
          <a:xfrm>
            <a:off x="2273760" y="1005516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7"/>
          <p:cNvSpPr/>
          <p:nvPr/>
        </p:nvSpPr>
        <p:spPr>
          <a:xfrm>
            <a:off x="3552840" y="69210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8"/>
          <p:cNvSpPr/>
          <p:nvPr/>
        </p:nvSpPr>
        <p:spPr>
          <a:xfrm>
            <a:off x="2895480" y="6356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9"/>
          <p:cNvSpPr/>
          <p:nvPr/>
        </p:nvSpPr>
        <p:spPr>
          <a:xfrm>
            <a:off x="4566600" y="69667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0"/>
          <p:cNvSpPr/>
          <p:nvPr/>
        </p:nvSpPr>
        <p:spPr>
          <a:xfrm>
            <a:off x="3362400" y="798768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1"/>
          <p:cNvSpPr/>
          <p:nvPr/>
        </p:nvSpPr>
        <p:spPr>
          <a:xfrm>
            <a:off x="4690440" y="9296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32"/>
          <p:cNvSpPr/>
          <p:nvPr/>
        </p:nvSpPr>
        <p:spPr>
          <a:xfrm>
            <a:off x="8120520" y="87181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3"/>
          <p:cNvSpPr/>
          <p:nvPr/>
        </p:nvSpPr>
        <p:spPr>
          <a:xfrm>
            <a:off x="5195520" y="57819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4"/>
          <p:cNvSpPr/>
          <p:nvPr/>
        </p:nvSpPr>
        <p:spPr>
          <a:xfrm>
            <a:off x="6958800" y="7493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5"/>
          <p:cNvSpPr/>
          <p:nvPr/>
        </p:nvSpPr>
        <p:spPr>
          <a:xfrm>
            <a:off x="6577920" y="87415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36"/>
          <p:cNvSpPr/>
          <p:nvPr/>
        </p:nvSpPr>
        <p:spPr>
          <a:xfrm>
            <a:off x="8625960" y="6368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7"/>
          <p:cNvSpPr/>
          <p:nvPr/>
        </p:nvSpPr>
        <p:spPr>
          <a:xfrm>
            <a:off x="8056800" y="7578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8"/>
          <p:cNvSpPr/>
          <p:nvPr/>
        </p:nvSpPr>
        <p:spPr>
          <a:xfrm>
            <a:off x="9557640" y="69804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39"/>
          <p:cNvSpPr/>
          <p:nvPr/>
        </p:nvSpPr>
        <p:spPr>
          <a:xfrm>
            <a:off x="4542480" y="5379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40"/>
          <p:cNvSpPr/>
          <p:nvPr/>
        </p:nvSpPr>
        <p:spPr>
          <a:xfrm>
            <a:off x="6364080" y="65052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41"/>
          <p:cNvSpPr/>
          <p:nvPr/>
        </p:nvSpPr>
        <p:spPr>
          <a:xfrm>
            <a:off x="4088520" y="636624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42"/>
          <p:cNvSpPr/>
          <p:nvPr/>
        </p:nvSpPr>
        <p:spPr>
          <a:xfrm>
            <a:off x="7641000" y="762768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43"/>
          <p:cNvSpPr/>
          <p:nvPr/>
        </p:nvSpPr>
        <p:spPr>
          <a:xfrm>
            <a:off x="7088040" y="795276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44"/>
          <p:cNvSpPr/>
          <p:nvPr/>
        </p:nvSpPr>
        <p:spPr>
          <a:xfrm>
            <a:off x="4641840" y="640368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45"/>
          <p:cNvSpPr/>
          <p:nvPr/>
        </p:nvSpPr>
        <p:spPr>
          <a:xfrm>
            <a:off x="4542480" y="6749640"/>
            <a:ext cx="38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46"/>
          <p:cNvSpPr/>
          <p:nvPr/>
        </p:nvSpPr>
        <p:spPr>
          <a:xfrm flipH="1">
            <a:off x="7482960" y="7987680"/>
            <a:ext cx="371160" cy="16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3172040" y="561420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2"/>
          <p:cNvSpPr/>
          <p:nvPr/>
        </p:nvSpPr>
        <p:spPr>
          <a:xfrm flipV="1">
            <a:off x="13248360" y="506880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3"/>
          <p:cNvSpPr/>
          <p:nvPr/>
        </p:nvSpPr>
        <p:spPr>
          <a:xfrm>
            <a:off x="13248360" y="1007064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4"/>
          <p:cNvSpPr/>
          <p:nvPr/>
        </p:nvSpPr>
        <p:spPr>
          <a:xfrm>
            <a:off x="14527440" y="6936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5"/>
          <p:cNvSpPr/>
          <p:nvPr/>
        </p:nvSpPr>
        <p:spPr>
          <a:xfrm>
            <a:off x="13870080" y="63716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6"/>
          <p:cNvSpPr/>
          <p:nvPr/>
        </p:nvSpPr>
        <p:spPr>
          <a:xfrm>
            <a:off x="15541200" y="69822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7"/>
          <p:cNvSpPr/>
          <p:nvPr/>
        </p:nvSpPr>
        <p:spPr>
          <a:xfrm>
            <a:off x="14337000" y="8003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8"/>
          <p:cNvSpPr/>
          <p:nvPr/>
        </p:nvSpPr>
        <p:spPr>
          <a:xfrm>
            <a:off x="15665040" y="93121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9"/>
          <p:cNvSpPr/>
          <p:nvPr/>
        </p:nvSpPr>
        <p:spPr>
          <a:xfrm>
            <a:off x="19095120" y="87336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10"/>
          <p:cNvSpPr/>
          <p:nvPr/>
        </p:nvSpPr>
        <p:spPr>
          <a:xfrm>
            <a:off x="16197120" y="57819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1"/>
          <p:cNvSpPr/>
          <p:nvPr/>
        </p:nvSpPr>
        <p:spPr>
          <a:xfrm>
            <a:off x="17933400" y="75088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12"/>
          <p:cNvSpPr/>
          <p:nvPr/>
        </p:nvSpPr>
        <p:spPr>
          <a:xfrm>
            <a:off x="17552520" y="8756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13"/>
          <p:cNvSpPr/>
          <p:nvPr/>
        </p:nvSpPr>
        <p:spPr>
          <a:xfrm>
            <a:off x="19706760" y="6372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14"/>
          <p:cNvSpPr/>
          <p:nvPr/>
        </p:nvSpPr>
        <p:spPr>
          <a:xfrm>
            <a:off x="19031400" y="759348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5"/>
          <p:cNvSpPr/>
          <p:nvPr/>
        </p:nvSpPr>
        <p:spPr>
          <a:xfrm>
            <a:off x="20638440" y="6983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6"/>
          <p:cNvSpPr/>
          <p:nvPr/>
        </p:nvSpPr>
        <p:spPr>
          <a:xfrm>
            <a:off x="15517080" y="539424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7"/>
          <p:cNvSpPr/>
          <p:nvPr/>
        </p:nvSpPr>
        <p:spPr>
          <a:xfrm>
            <a:off x="17338680" y="652068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8"/>
          <p:cNvSpPr/>
          <p:nvPr/>
        </p:nvSpPr>
        <p:spPr>
          <a:xfrm>
            <a:off x="15665040" y="636624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9"/>
          <p:cNvSpPr/>
          <p:nvPr/>
        </p:nvSpPr>
        <p:spPr>
          <a:xfrm>
            <a:off x="18061200" y="794808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0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1"/>
          <p:cNvSpPr/>
          <p:nvPr/>
        </p:nvSpPr>
        <p:spPr>
          <a:xfrm>
            <a:off x="1994400" y="27036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22"/>
          <p:cNvSpPr/>
          <p:nvPr/>
        </p:nvSpPr>
        <p:spPr>
          <a:xfrm>
            <a:off x="1994400" y="1584720"/>
            <a:ext cx="200368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23"/>
          <p:cNvSpPr/>
          <p:nvPr/>
        </p:nvSpPr>
        <p:spPr>
          <a:xfrm>
            <a:off x="10815120" y="6674040"/>
            <a:ext cx="1828440" cy="1482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24"/>
          <p:cNvSpPr/>
          <p:nvPr/>
        </p:nvSpPr>
        <p:spPr>
          <a:xfrm>
            <a:off x="2197440" y="559908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25"/>
          <p:cNvSpPr/>
          <p:nvPr/>
        </p:nvSpPr>
        <p:spPr>
          <a:xfrm flipV="1">
            <a:off x="2273760" y="5053320"/>
            <a:ext cx="25200" cy="50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26"/>
          <p:cNvSpPr/>
          <p:nvPr/>
        </p:nvSpPr>
        <p:spPr>
          <a:xfrm>
            <a:off x="2273760" y="10055160"/>
            <a:ext cx="752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27"/>
          <p:cNvSpPr/>
          <p:nvPr/>
        </p:nvSpPr>
        <p:spPr>
          <a:xfrm>
            <a:off x="3552840" y="69210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28"/>
          <p:cNvSpPr/>
          <p:nvPr/>
        </p:nvSpPr>
        <p:spPr>
          <a:xfrm>
            <a:off x="2895480" y="63561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29"/>
          <p:cNvSpPr/>
          <p:nvPr/>
        </p:nvSpPr>
        <p:spPr>
          <a:xfrm>
            <a:off x="4566600" y="69667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30"/>
          <p:cNvSpPr/>
          <p:nvPr/>
        </p:nvSpPr>
        <p:spPr>
          <a:xfrm>
            <a:off x="3362400" y="798768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31"/>
          <p:cNvSpPr/>
          <p:nvPr/>
        </p:nvSpPr>
        <p:spPr>
          <a:xfrm>
            <a:off x="4690440" y="929664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32"/>
          <p:cNvSpPr/>
          <p:nvPr/>
        </p:nvSpPr>
        <p:spPr>
          <a:xfrm>
            <a:off x="8120520" y="87181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33"/>
          <p:cNvSpPr/>
          <p:nvPr/>
        </p:nvSpPr>
        <p:spPr>
          <a:xfrm>
            <a:off x="5195520" y="578196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34"/>
          <p:cNvSpPr/>
          <p:nvPr/>
        </p:nvSpPr>
        <p:spPr>
          <a:xfrm>
            <a:off x="6958800" y="7493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35"/>
          <p:cNvSpPr/>
          <p:nvPr/>
        </p:nvSpPr>
        <p:spPr>
          <a:xfrm>
            <a:off x="6577920" y="874152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36"/>
          <p:cNvSpPr/>
          <p:nvPr/>
        </p:nvSpPr>
        <p:spPr>
          <a:xfrm>
            <a:off x="8625960" y="636876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37"/>
          <p:cNvSpPr/>
          <p:nvPr/>
        </p:nvSpPr>
        <p:spPr>
          <a:xfrm>
            <a:off x="8056800" y="75780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38"/>
          <p:cNvSpPr/>
          <p:nvPr/>
        </p:nvSpPr>
        <p:spPr>
          <a:xfrm>
            <a:off x="9557640" y="6980400"/>
            <a:ext cx="380520" cy="38052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39"/>
          <p:cNvSpPr/>
          <p:nvPr/>
        </p:nvSpPr>
        <p:spPr>
          <a:xfrm>
            <a:off x="4542480" y="537912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40"/>
          <p:cNvSpPr/>
          <p:nvPr/>
        </p:nvSpPr>
        <p:spPr>
          <a:xfrm>
            <a:off x="6364080" y="6505200"/>
            <a:ext cx="380520" cy="38052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Line 41"/>
          <p:cNvSpPr/>
          <p:nvPr/>
        </p:nvSpPr>
        <p:spPr>
          <a:xfrm flipH="1">
            <a:off x="15379560" y="5610240"/>
            <a:ext cx="3483000" cy="4005000"/>
          </a:xfrm>
          <a:prstGeom prst="line">
            <a:avLst/>
          </a:prstGeom>
          <a:ln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42"/>
          <p:cNvSpPr/>
          <p:nvPr/>
        </p:nvSpPr>
        <p:spPr>
          <a:xfrm>
            <a:off x="7088040" y="795276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43"/>
          <p:cNvSpPr/>
          <p:nvPr/>
        </p:nvSpPr>
        <p:spPr>
          <a:xfrm>
            <a:off x="4641840" y="6403680"/>
            <a:ext cx="600120" cy="6001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Line 44"/>
          <p:cNvSpPr/>
          <p:nvPr/>
        </p:nvSpPr>
        <p:spPr>
          <a:xfrm flipH="1">
            <a:off x="4389480" y="5590800"/>
            <a:ext cx="3483000" cy="4005000"/>
          </a:xfrm>
          <a:prstGeom prst="line">
            <a:avLst/>
          </a:prstGeom>
          <a:ln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45"/>
          <p:cNvSpPr/>
          <p:nvPr/>
        </p:nvSpPr>
        <p:spPr>
          <a:xfrm>
            <a:off x="1994400" y="10765080"/>
            <a:ext cx="200368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Finalizado! Não há mais variação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199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restart="whenNotActive" nodeType="interactiveSeq" fill="hold">
                <p:childTnLst>
                  <p:par>
                    <p:cTn id="3" fill="hold"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70400" cy="83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 descr=""/>
          <p:cNvPicPr/>
          <p:nvPr/>
        </p:nvPicPr>
        <p:blipFill>
          <a:blip r:embed="rId1"/>
          <a:stretch/>
        </p:blipFill>
        <p:spPr>
          <a:xfrm>
            <a:off x="1872360" y="9469080"/>
            <a:ext cx="1798920" cy="179892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70400" cy="83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70400" cy="83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30640" cy="83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5028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70400" cy="83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Lead Data Scientist –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40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 descr=""/>
          <p:cNvPicPr/>
          <p:nvPr/>
        </p:nvPicPr>
        <p:blipFill>
          <a:blip r:embed="rId2"/>
          <a:stretch/>
        </p:blipFill>
        <p:spPr>
          <a:xfrm>
            <a:off x="7822080" y="9572760"/>
            <a:ext cx="1798920" cy="179892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508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648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 descr=""/>
          <p:cNvPicPr/>
          <p:nvPr/>
        </p:nvPicPr>
        <p:blipFill>
          <a:blip r:embed="rId3"/>
          <a:stretch/>
        </p:blipFill>
        <p:spPr>
          <a:xfrm>
            <a:off x="7770600" y="11612160"/>
            <a:ext cx="1798920" cy="179892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90104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 descr=""/>
          <p:cNvPicPr/>
          <p:nvPr/>
        </p:nvPicPr>
        <p:blipFill>
          <a:blip r:embed="rId4"/>
          <a:stretch/>
        </p:blipFill>
        <p:spPr>
          <a:xfrm>
            <a:off x="1737000" y="11473200"/>
            <a:ext cx="1798920" cy="179892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40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 descr=""/>
          <p:cNvPicPr/>
          <p:nvPr/>
        </p:nvPicPr>
        <p:blipFill>
          <a:blip r:embed="rId5"/>
          <a:stretch/>
        </p:blipFill>
        <p:spPr>
          <a:xfrm>
            <a:off x="15430320" y="11473200"/>
            <a:ext cx="1798920" cy="179892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788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6"/>
          <a:stretch/>
        </p:blipFill>
        <p:spPr>
          <a:xfrm>
            <a:off x="15397560" y="9583920"/>
            <a:ext cx="1864800" cy="186480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CustomShape 4"/>
          <p:cNvSpPr/>
          <p:nvPr/>
        </p:nvSpPr>
        <p:spPr>
          <a:xfrm>
            <a:off x="199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Avaliar um bom cluster: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dentro do cluster possuem perfil semelhante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bem distribuídos nos clusters (balanceados)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muito disperso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5"/>
          <p:cNvSpPr/>
          <p:nvPr/>
        </p:nvSpPr>
        <p:spPr>
          <a:xfrm>
            <a:off x="6840000" y="6192000"/>
            <a:ext cx="719640" cy="1367640"/>
          </a:xfrm>
          <a:custGeom>
            <a:avLst/>
            <a:gdLst/>
            <a:ahLst/>
            <a:rect l="l" t="t" r="r" b="b"/>
            <a:pathLst>
              <a:path w="2002" h="3802">
                <a:moveTo>
                  <a:pt x="500" y="0"/>
                </a:moveTo>
                <a:lnTo>
                  <a:pt x="500" y="2850"/>
                </a:lnTo>
                <a:lnTo>
                  <a:pt x="0" y="2850"/>
                </a:lnTo>
                <a:lnTo>
                  <a:pt x="1000" y="3801"/>
                </a:lnTo>
                <a:lnTo>
                  <a:pt x="2001" y="2850"/>
                </a:lnTo>
                <a:lnTo>
                  <a:pt x="1500" y="2850"/>
                </a:lnTo>
                <a:lnTo>
                  <a:pt x="1500" y="0"/>
                </a:lnTo>
                <a:lnTo>
                  <a:pt x="5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6"/>
          <p:cNvSpPr/>
          <p:nvPr/>
        </p:nvSpPr>
        <p:spPr>
          <a:xfrm>
            <a:off x="6480000" y="7776000"/>
            <a:ext cx="18036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7"/>
          <p:cNvSpPr/>
          <p:nvPr/>
        </p:nvSpPr>
        <p:spPr>
          <a:xfrm>
            <a:off x="6048000" y="7715520"/>
            <a:ext cx="7775640" cy="79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6" name="CustomShape 4"/>
          <p:cNvSpPr/>
          <p:nvPr/>
        </p:nvSpPr>
        <p:spPr>
          <a:xfrm>
            <a:off x="199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Nível de dispersão dos pontos em relação ao centroide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7" name="Imagem 227" descr=""/>
          <p:cNvPicPr/>
          <p:nvPr/>
        </p:nvPicPr>
        <p:blipFill>
          <a:blip r:embed="rId1"/>
          <a:stretch/>
        </p:blipFill>
        <p:spPr>
          <a:xfrm>
            <a:off x="5941800" y="4680000"/>
            <a:ext cx="12499920" cy="868968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4"/>
          <p:cNvSpPr/>
          <p:nvPr/>
        </p:nvSpPr>
        <p:spPr>
          <a:xfrm>
            <a:off x="199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Elevada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2" name="Imagem 232" descr=""/>
          <p:cNvPicPr/>
          <p:nvPr/>
        </p:nvPicPr>
        <p:blipFill>
          <a:blip r:embed="rId1"/>
          <a:stretch/>
        </p:blipFill>
        <p:spPr>
          <a:xfrm>
            <a:off x="5941800" y="4680000"/>
            <a:ext cx="12499920" cy="868968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CustomShape 4"/>
          <p:cNvSpPr/>
          <p:nvPr/>
        </p:nvSpPr>
        <p:spPr>
          <a:xfrm>
            <a:off x="199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Baixa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7" name="Imagem 237" descr=""/>
          <p:cNvPicPr/>
          <p:nvPr/>
        </p:nvPicPr>
        <p:blipFill>
          <a:blip r:embed="rId1"/>
          <a:stretch/>
        </p:blipFill>
        <p:spPr>
          <a:xfrm>
            <a:off x="5941800" y="4641840"/>
            <a:ext cx="12499920" cy="867780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4"/>
          <p:cNvSpPr/>
          <p:nvPr/>
        </p:nvSpPr>
        <p:spPr>
          <a:xfrm>
            <a:off x="145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k=1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alta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2" name="CustomShape 5"/>
          <p:cNvSpPr/>
          <p:nvPr/>
        </p:nvSpPr>
        <p:spPr>
          <a:xfrm>
            <a:off x="19080000" y="4320000"/>
            <a:ext cx="4607640" cy="79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550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3" name="Imagem 4" descr=""/>
          <p:cNvPicPr/>
          <p:nvPr/>
        </p:nvPicPr>
        <p:blipFill>
          <a:blip r:embed="rId1"/>
          <a:stretch/>
        </p:blipFill>
        <p:spPr>
          <a:xfrm>
            <a:off x="7292880" y="4035960"/>
            <a:ext cx="11451960" cy="769176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Imagem 2" descr=""/>
          <p:cNvPicPr/>
          <p:nvPr/>
        </p:nvPicPr>
        <p:blipFill>
          <a:blip r:embed="rId1"/>
          <a:stretch/>
        </p:blipFill>
        <p:spPr>
          <a:xfrm>
            <a:off x="7292880" y="4035960"/>
            <a:ext cx="11451960" cy="7691760"/>
          </a:xfrm>
          <a:prstGeom prst="rect">
            <a:avLst/>
          </a:prstGeom>
          <a:ln>
            <a:noFill/>
          </a:ln>
        </p:spPr>
      </p:pic>
      <p:sp>
        <p:nvSpPr>
          <p:cNvPr id="635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8" name="CustomShape 4"/>
          <p:cNvSpPr/>
          <p:nvPr/>
        </p:nvSpPr>
        <p:spPr>
          <a:xfrm>
            <a:off x="145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k=2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média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CustomShape 5"/>
          <p:cNvSpPr/>
          <p:nvPr/>
        </p:nvSpPr>
        <p:spPr>
          <a:xfrm>
            <a:off x="19080000" y="4320000"/>
            <a:ext cx="4607640" cy="79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86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CustomShape 6"/>
          <p:cNvSpPr/>
          <p:nvPr/>
        </p:nvSpPr>
        <p:spPr>
          <a:xfrm>
            <a:off x="12086640" y="106200"/>
            <a:ext cx="209880" cy="24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Imagem 4" descr=""/>
          <p:cNvPicPr/>
          <p:nvPr/>
        </p:nvPicPr>
        <p:blipFill>
          <a:blip r:embed="rId1"/>
          <a:stretch/>
        </p:blipFill>
        <p:spPr>
          <a:xfrm>
            <a:off x="7292880" y="4035960"/>
            <a:ext cx="11451960" cy="7691760"/>
          </a:xfrm>
          <a:prstGeom prst="rect">
            <a:avLst/>
          </a:prstGeom>
          <a:ln>
            <a:noFill/>
          </a:ln>
        </p:spPr>
      </p:pic>
      <p:sp>
        <p:nvSpPr>
          <p:cNvPr id="642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4"/>
          <p:cNvSpPr/>
          <p:nvPr/>
        </p:nvSpPr>
        <p:spPr>
          <a:xfrm>
            <a:off x="145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k=7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baixa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5"/>
          <p:cNvSpPr/>
          <p:nvPr/>
        </p:nvSpPr>
        <p:spPr>
          <a:xfrm>
            <a:off x="19080000" y="4320000"/>
            <a:ext cx="4607640" cy="79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9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6"/>
          <p:cNvSpPr/>
          <p:nvPr/>
        </p:nvSpPr>
        <p:spPr>
          <a:xfrm>
            <a:off x="12086640" y="106200"/>
            <a:ext cx="209880" cy="24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CustomShape 4"/>
          <p:cNvSpPr/>
          <p:nvPr/>
        </p:nvSpPr>
        <p:spPr>
          <a:xfrm>
            <a:off x="145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em função do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2" name="Imagem 2" descr=""/>
          <p:cNvPicPr/>
          <p:nvPr/>
        </p:nvPicPr>
        <p:blipFill>
          <a:blip r:embed="rId1"/>
          <a:stretch/>
        </p:blipFill>
        <p:spPr>
          <a:xfrm>
            <a:off x="4721760" y="4035960"/>
            <a:ext cx="13125600" cy="879192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4"/>
          <p:cNvSpPr/>
          <p:nvPr/>
        </p:nvSpPr>
        <p:spPr>
          <a:xfrm>
            <a:off x="145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Número ideal: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3212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Primeiro ponto de menor angulação –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7" name="Imagem 8" descr=""/>
          <p:cNvPicPr/>
          <p:nvPr/>
        </p:nvPicPr>
        <p:blipFill>
          <a:blip r:embed="rId1"/>
          <a:stretch/>
        </p:blipFill>
        <p:spPr>
          <a:xfrm>
            <a:off x="4738680" y="4577760"/>
            <a:ext cx="13125600" cy="879192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4"/>
          <p:cNvSpPr/>
          <p:nvPr/>
        </p:nvSpPr>
        <p:spPr>
          <a:xfrm>
            <a:off x="199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2" name="Imagem 6" descr=""/>
          <p:cNvPicPr/>
          <p:nvPr/>
        </p:nvPicPr>
        <p:blipFill>
          <a:blip r:embed="rId1"/>
          <a:stretch/>
        </p:blipFill>
        <p:spPr>
          <a:xfrm>
            <a:off x="9829800" y="2103120"/>
            <a:ext cx="13480920" cy="1078452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70400" cy="132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70400" cy="6314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743040" indent="-74196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 a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96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96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96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96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 em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96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Case Final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3"/>
          <p:cNvSpPr/>
          <p:nvPr/>
        </p:nvSpPr>
        <p:spPr>
          <a:xfrm>
            <a:off x="1994400" y="1837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4"/>
          <p:cNvSpPr/>
          <p:nvPr/>
        </p:nvSpPr>
        <p:spPr>
          <a:xfrm>
            <a:off x="1994400" y="3648960"/>
            <a:ext cx="6855480" cy="7410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clusters de rota de frete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7" name="Imagem 2" descr=""/>
          <p:cNvPicPr/>
          <p:nvPr/>
        </p:nvPicPr>
        <p:blipFill>
          <a:blip r:embed="rId1"/>
          <a:stretch/>
        </p:blipFill>
        <p:spPr>
          <a:xfrm>
            <a:off x="9129960" y="3337560"/>
            <a:ext cx="12557160" cy="803340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CustomShape 4"/>
          <p:cNvSpPr/>
          <p:nvPr/>
        </p:nvSpPr>
        <p:spPr>
          <a:xfrm>
            <a:off x="1994400" y="2640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2" name="" descr=""/>
          <p:cNvPicPr/>
          <p:nvPr/>
        </p:nvPicPr>
        <p:blipFill>
          <a:blip r:embed="rId1"/>
          <a:stretch/>
        </p:blipFill>
        <p:spPr>
          <a:xfrm>
            <a:off x="10872000" y="2808000"/>
            <a:ext cx="9143640" cy="485748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4"/>
          <p:cNvSpPr/>
          <p:nvPr/>
        </p:nvSpPr>
        <p:spPr>
          <a:xfrm>
            <a:off x="1994400" y="2640960"/>
            <a:ext cx="20036880" cy="503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 intuitivo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Funciona bem na prática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ser utilizado para conjunto grande de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4"/>
          <p:cNvSpPr/>
          <p:nvPr/>
        </p:nvSpPr>
        <p:spPr>
          <a:xfrm>
            <a:off x="1994400" y="2640960"/>
            <a:ext cx="20036880" cy="503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Necessita escolher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convergir para resultados indesejados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Resultados podem divergir a cada repetição (inicialização aleatória)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“cego”: Encontra clusters até em locais onde não há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há relação de hierarquia entre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CustomShape 4"/>
          <p:cNvSpPr/>
          <p:nvPr/>
        </p:nvSpPr>
        <p:spPr>
          <a:xfrm>
            <a:off x="1994400" y="2172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5" name="Imagem 271" descr=""/>
          <p:cNvPicPr/>
          <p:nvPr/>
        </p:nvPicPr>
        <p:blipFill>
          <a:blip r:embed="rId1"/>
          <a:stretch/>
        </p:blipFill>
        <p:spPr>
          <a:xfrm>
            <a:off x="7249320" y="3384000"/>
            <a:ext cx="9884880" cy="964872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CustomShape 4"/>
          <p:cNvSpPr/>
          <p:nvPr/>
        </p:nvSpPr>
        <p:spPr>
          <a:xfrm>
            <a:off x="1994400" y="2172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0" name="Imagem 276" descr=""/>
          <p:cNvPicPr/>
          <p:nvPr/>
        </p:nvPicPr>
        <p:blipFill>
          <a:blip r:embed="rId1"/>
          <a:stretch/>
        </p:blipFill>
        <p:spPr>
          <a:xfrm>
            <a:off x="7340400" y="3378600"/>
            <a:ext cx="9702000" cy="970200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4" name="CustomShape 4"/>
          <p:cNvSpPr/>
          <p:nvPr/>
        </p:nvSpPr>
        <p:spPr>
          <a:xfrm>
            <a:off x="1994400" y="2172960"/>
            <a:ext cx="200368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5" name="Imagem 281" descr=""/>
          <p:cNvPicPr/>
          <p:nvPr/>
        </p:nvPicPr>
        <p:blipFill>
          <a:blip r:embed="rId1"/>
          <a:srcRect l="0" t="0" r="27642" b="0"/>
          <a:stretch/>
        </p:blipFill>
        <p:spPr>
          <a:xfrm>
            <a:off x="7232400" y="3312000"/>
            <a:ext cx="10010520" cy="971928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4"/>
          <p:cNvSpPr/>
          <p:nvPr/>
        </p:nvSpPr>
        <p:spPr>
          <a:xfrm>
            <a:off x="1994400" y="2640960"/>
            <a:ext cx="1716948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ensity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-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ased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patial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lustering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lgorithm with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oise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Utiliza o conceito de conectividade por densidade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0" name="Imagem 364" descr=""/>
          <p:cNvPicPr/>
          <p:nvPr/>
        </p:nvPicPr>
        <p:blipFill>
          <a:blip r:embed="rId1"/>
          <a:stretch/>
        </p:blipFill>
        <p:spPr>
          <a:xfrm>
            <a:off x="7475760" y="6462000"/>
            <a:ext cx="9431640" cy="707364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4" name="CustomShape 4"/>
          <p:cNvSpPr/>
          <p:nvPr/>
        </p:nvSpPr>
        <p:spPr>
          <a:xfrm>
            <a:off x="1994400" y="2640960"/>
            <a:ext cx="1625508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escolher dois parâmetros: epsilon, min_points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5" name="Imagem 369" descr=""/>
          <p:cNvPicPr/>
          <p:nvPr/>
        </p:nvPicPr>
        <p:blipFill>
          <a:blip r:embed="rId1"/>
          <a:stretch/>
        </p:blipFill>
        <p:spPr>
          <a:xfrm>
            <a:off x="6737040" y="5724000"/>
            <a:ext cx="10909080" cy="494712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4"/>
          <p:cNvSpPr/>
          <p:nvPr/>
        </p:nvSpPr>
        <p:spPr>
          <a:xfrm>
            <a:off x="1994400" y="2640960"/>
            <a:ext cx="1739808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Conecta os pontos a partir de regiões de densidade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0" name="Imagem 374" descr=""/>
          <p:cNvPicPr/>
          <p:nvPr/>
        </p:nvPicPr>
        <p:blipFill>
          <a:blip r:embed="rId1"/>
          <a:stretch/>
        </p:blipFill>
        <p:spPr>
          <a:xfrm>
            <a:off x="4528800" y="4896000"/>
            <a:ext cx="15486840" cy="823176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70400" cy="192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Imagem 110" descr=""/>
          <p:cNvPicPr/>
          <p:nvPr/>
        </p:nvPicPr>
        <p:blipFill>
          <a:blip r:embed="rId1"/>
          <a:stretch/>
        </p:blipFill>
        <p:spPr>
          <a:xfrm>
            <a:off x="4239360" y="1836000"/>
            <a:ext cx="16458480" cy="11771640"/>
          </a:xfrm>
          <a:prstGeom prst="rect">
            <a:avLst/>
          </a:prstGeom>
          <a:ln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4"/>
          <p:cNvSpPr/>
          <p:nvPr/>
        </p:nvSpPr>
        <p:spPr>
          <a:xfrm>
            <a:off x="1994400" y="2640960"/>
            <a:ext cx="1739808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Exemplos: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732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8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precisa escolher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Consegue eliminar possíveis outliers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Escala facilmente para datasets grandes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2" name="CustomShape 4"/>
          <p:cNvSpPr/>
          <p:nvPr/>
        </p:nvSpPr>
        <p:spPr>
          <a:xfrm>
            <a:off x="1994400" y="2640960"/>
            <a:ext cx="18957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 escolha dos parâmetros é crucial e depende de ajustes finos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Sofre com clusters de diferentes densidades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6" name="CustomShape 4"/>
          <p:cNvSpPr/>
          <p:nvPr/>
        </p:nvSpPr>
        <p:spPr>
          <a:xfrm>
            <a:off x="1994400" y="2640960"/>
            <a:ext cx="16293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iterativo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 baseia no princípio da conectividade das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Depende da definição de distância / similaridade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2"/>
          <p:cNvSpPr/>
          <p:nvPr/>
        </p:nvSpPr>
        <p:spPr>
          <a:xfrm>
            <a:off x="2986920" y="4868640"/>
            <a:ext cx="81720" cy="2637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3"/>
          <p:cNvSpPr/>
          <p:nvPr/>
        </p:nvSpPr>
        <p:spPr>
          <a:xfrm>
            <a:off x="1994400" y="37836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0" name="Imagem 5" descr=""/>
          <p:cNvPicPr/>
          <p:nvPr/>
        </p:nvPicPr>
        <p:blipFill>
          <a:blip r:embed="rId1"/>
          <a:stretch/>
        </p:blipFill>
        <p:spPr>
          <a:xfrm>
            <a:off x="2783880" y="3536280"/>
            <a:ext cx="4709160" cy="4136760"/>
          </a:xfrm>
          <a:prstGeom prst="rect">
            <a:avLst/>
          </a:prstGeom>
          <a:ln>
            <a:noFill/>
          </a:ln>
        </p:spPr>
      </p:pic>
      <p:pic>
        <p:nvPicPr>
          <p:cNvPr id="731" name="Imagem 6" descr=""/>
          <p:cNvPicPr/>
          <p:nvPr/>
        </p:nvPicPr>
        <p:blipFill>
          <a:blip r:embed="rId2"/>
          <a:stretch/>
        </p:blipFill>
        <p:spPr>
          <a:xfrm>
            <a:off x="9696240" y="3536280"/>
            <a:ext cx="4764600" cy="4210560"/>
          </a:xfrm>
          <a:prstGeom prst="rect">
            <a:avLst/>
          </a:prstGeom>
          <a:ln>
            <a:noFill/>
          </a:ln>
        </p:spPr>
      </p:pic>
      <p:pic>
        <p:nvPicPr>
          <p:cNvPr id="732" name="Imagem 7" descr=""/>
          <p:cNvPicPr/>
          <p:nvPr/>
        </p:nvPicPr>
        <p:blipFill>
          <a:blip r:embed="rId3"/>
          <a:stretch/>
        </p:blipFill>
        <p:spPr>
          <a:xfrm>
            <a:off x="2806200" y="9073080"/>
            <a:ext cx="4690800" cy="4136760"/>
          </a:xfrm>
          <a:prstGeom prst="rect">
            <a:avLst/>
          </a:prstGeom>
          <a:ln>
            <a:noFill/>
          </a:ln>
        </p:spPr>
      </p:pic>
      <p:pic>
        <p:nvPicPr>
          <p:cNvPr id="733" name="Imagem 8" descr=""/>
          <p:cNvPicPr/>
          <p:nvPr/>
        </p:nvPicPr>
        <p:blipFill>
          <a:blip r:embed="rId4"/>
          <a:stretch/>
        </p:blipFill>
        <p:spPr>
          <a:xfrm>
            <a:off x="9941400" y="9073080"/>
            <a:ext cx="4358160" cy="4247640"/>
          </a:xfrm>
          <a:prstGeom prst="rect">
            <a:avLst/>
          </a:prstGeom>
          <a:ln>
            <a:noFill/>
          </a:ln>
        </p:spPr>
      </p:pic>
      <p:pic>
        <p:nvPicPr>
          <p:cNvPr id="734" name="Picture 2" descr=""/>
          <p:cNvPicPr/>
          <p:nvPr/>
        </p:nvPicPr>
        <p:blipFill>
          <a:blip r:embed="rId5"/>
          <a:stretch/>
        </p:blipFill>
        <p:spPr>
          <a:xfrm>
            <a:off x="16557480" y="9253800"/>
            <a:ext cx="4103640" cy="422064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dist="0" dir="0">
              <a:srgbClr val="000000">
                <a:alpha val="41000"/>
              </a:srgbClr>
            </a:outerShdw>
          </a:effectLst>
        </p:spPr>
      </p:pic>
      <p:pic>
        <p:nvPicPr>
          <p:cNvPr id="735" name="Imagem 10" descr=""/>
          <p:cNvPicPr/>
          <p:nvPr/>
        </p:nvPicPr>
        <p:blipFill>
          <a:blip r:embed="rId6"/>
          <a:stretch/>
        </p:blipFill>
        <p:spPr>
          <a:xfrm>
            <a:off x="16839360" y="13236840"/>
            <a:ext cx="2840760" cy="307080"/>
          </a:xfrm>
          <a:prstGeom prst="rect">
            <a:avLst/>
          </a:prstGeom>
          <a:ln>
            <a:noFill/>
          </a:ln>
        </p:spPr>
      </p:pic>
      <p:pic>
        <p:nvPicPr>
          <p:cNvPr id="736" name="Imagem 11" descr=""/>
          <p:cNvPicPr/>
          <p:nvPr/>
        </p:nvPicPr>
        <p:blipFill>
          <a:blip r:embed="rId7"/>
          <a:stretch/>
        </p:blipFill>
        <p:spPr>
          <a:xfrm>
            <a:off x="16332840" y="3589200"/>
            <a:ext cx="4672440" cy="4210560"/>
          </a:xfrm>
          <a:prstGeom prst="rect">
            <a:avLst/>
          </a:prstGeom>
          <a:ln>
            <a:noFill/>
          </a:ln>
        </p:spPr>
      </p:pic>
      <p:sp>
        <p:nvSpPr>
          <p:cNvPr id="737" name="CustomShape 4"/>
          <p:cNvSpPr/>
          <p:nvPr/>
        </p:nvSpPr>
        <p:spPr>
          <a:xfrm>
            <a:off x="1891080" y="1517400"/>
            <a:ext cx="16293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agrupar?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2"/>
          <p:cNvSpPr/>
          <p:nvPr/>
        </p:nvSpPr>
        <p:spPr>
          <a:xfrm>
            <a:off x="2986920" y="4868640"/>
            <a:ext cx="81720" cy="2637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3"/>
          <p:cNvSpPr/>
          <p:nvPr/>
        </p:nvSpPr>
        <p:spPr>
          <a:xfrm>
            <a:off x="1994400" y="37836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1" name="Imagem 5" descr=""/>
          <p:cNvPicPr/>
          <p:nvPr/>
        </p:nvPicPr>
        <p:blipFill>
          <a:blip r:embed="rId1"/>
          <a:stretch/>
        </p:blipFill>
        <p:spPr>
          <a:xfrm>
            <a:off x="2783880" y="3536280"/>
            <a:ext cx="4709160" cy="4136760"/>
          </a:xfrm>
          <a:prstGeom prst="rect">
            <a:avLst/>
          </a:prstGeom>
          <a:ln>
            <a:noFill/>
          </a:ln>
        </p:spPr>
      </p:pic>
      <p:pic>
        <p:nvPicPr>
          <p:cNvPr id="742" name="Imagem 6" descr=""/>
          <p:cNvPicPr/>
          <p:nvPr/>
        </p:nvPicPr>
        <p:blipFill>
          <a:blip r:embed="rId2"/>
          <a:stretch/>
        </p:blipFill>
        <p:spPr>
          <a:xfrm>
            <a:off x="9696240" y="3536280"/>
            <a:ext cx="4764600" cy="4210560"/>
          </a:xfrm>
          <a:prstGeom prst="rect">
            <a:avLst/>
          </a:prstGeom>
          <a:ln>
            <a:noFill/>
          </a:ln>
        </p:spPr>
      </p:pic>
      <p:pic>
        <p:nvPicPr>
          <p:cNvPr id="743" name="Imagem 7" descr=""/>
          <p:cNvPicPr/>
          <p:nvPr/>
        </p:nvPicPr>
        <p:blipFill>
          <a:blip r:embed="rId3"/>
          <a:stretch/>
        </p:blipFill>
        <p:spPr>
          <a:xfrm>
            <a:off x="2806200" y="9073080"/>
            <a:ext cx="4690800" cy="4136760"/>
          </a:xfrm>
          <a:prstGeom prst="rect">
            <a:avLst/>
          </a:prstGeom>
          <a:ln>
            <a:noFill/>
          </a:ln>
        </p:spPr>
      </p:pic>
      <p:pic>
        <p:nvPicPr>
          <p:cNvPr id="744" name="Imagem 8" descr=""/>
          <p:cNvPicPr/>
          <p:nvPr/>
        </p:nvPicPr>
        <p:blipFill>
          <a:blip r:embed="rId4"/>
          <a:stretch/>
        </p:blipFill>
        <p:spPr>
          <a:xfrm>
            <a:off x="9941400" y="9073080"/>
            <a:ext cx="4358160" cy="4247640"/>
          </a:xfrm>
          <a:prstGeom prst="rect">
            <a:avLst/>
          </a:prstGeom>
          <a:ln>
            <a:noFill/>
          </a:ln>
        </p:spPr>
      </p:pic>
      <p:pic>
        <p:nvPicPr>
          <p:cNvPr id="745" name="Picture 2" descr=""/>
          <p:cNvPicPr/>
          <p:nvPr/>
        </p:nvPicPr>
        <p:blipFill>
          <a:blip r:embed="rId5"/>
          <a:stretch/>
        </p:blipFill>
        <p:spPr>
          <a:xfrm>
            <a:off x="16557480" y="9253800"/>
            <a:ext cx="4103640" cy="422064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dist="0" dir="0">
              <a:srgbClr val="000000">
                <a:alpha val="41000"/>
              </a:srgbClr>
            </a:outerShdw>
          </a:effectLst>
        </p:spPr>
      </p:pic>
      <p:pic>
        <p:nvPicPr>
          <p:cNvPr id="746" name="Imagem 10" descr=""/>
          <p:cNvPicPr/>
          <p:nvPr/>
        </p:nvPicPr>
        <p:blipFill>
          <a:blip r:embed="rId6"/>
          <a:stretch/>
        </p:blipFill>
        <p:spPr>
          <a:xfrm>
            <a:off x="16839360" y="13236840"/>
            <a:ext cx="2840760" cy="307080"/>
          </a:xfrm>
          <a:prstGeom prst="rect">
            <a:avLst/>
          </a:prstGeom>
          <a:ln>
            <a:noFill/>
          </a:ln>
        </p:spPr>
      </p:pic>
      <p:pic>
        <p:nvPicPr>
          <p:cNvPr id="747" name="Imagem 11" descr=""/>
          <p:cNvPicPr/>
          <p:nvPr/>
        </p:nvPicPr>
        <p:blipFill>
          <a:blip r:embed="rId7"/>
          <a:stretch/>
        </p:blipFill>
        <p:spPr>
          <a:xfrm>
            <a:off x="16332840" y="3589200"/>
            <a:ext cx="4672440" cy="4210560"/>
          </a:xfrm>
          <a:prstGeom prst="rect">
            <a:avLst/>
          </a:prstGeom>
          <a:ln>
            <a:noFill/>
          </a:ln>
        </p:spPr>
      </p:pic>
      <p:sp>
        <p:nvSpPr>
          <p:cNvPr id="748" name="CustomShape 4"/>
          <p:cNvSpPr/>
          <p:nvPr/>
        </p:nvSpPr>
        <p:spPr>
          <a:xfrm>
            <a:off x="1891080" y="1517400"/>
            <a:ext cx="16293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tipo de produto?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9" name="CustomShape 5"/>
          <p:cNvSpPr/>
          <p:nvPr/>
        </p:nvSpPr>
        <p:spPr>
          <a:xfrm>
            <a:off x="2299320" y="3124080"/>
            <a:ext cx="19722240" cy="508608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6"/>
          <p:cNvSpPr/>
          <p:nvPr/>
        </p:nvSpPr>
        <p:spPr>
          <a:xfrm>
            <a:off x="2299320" y="8636400"/>
            <a:ext cx="19722240" cy="508608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2"/>
          <p:cNvSpPr/>
          <p:nvPr/>
        </p:nvSpPr>
        <p:spPr>
          <a:xfrm>
            <a:off x="2986920" y="4868640"/>
            <a:ext cx="81720" cy="2637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3"/>
          <p:cNvSpPr/>
          <p:nvPr/>
        </p:nvSpPr>
        <p:spPr>
          <a:xfrm>
            <a:off x="1994400" y="37836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4" name="Imagem 5" descr=""/>
          <p:cNvPicPr/>
          <p:nvPr/>
        </p:nvPicPr>
        <p:blipFill>
          <a:blip r:embed="rId1"/>
          <a:stretch/>
        </p:blipFill>
        <p:spPr>
          <a:xfrm>
            <a:off x="2783880" y="3536280"/>
            <a:ext cx="4709160" cy="4136760"/>
          </a:xfrm>
          <a:prstGeom prst="rect">
            <a:avLst/>
          </a:prstGeom>
          <a:ln>
            <a:noFill/>
          </a:ln>
        </p:spPr>
      </p:pic>
      <p:pic>
        <p:nvPicPr>
          <p:cNvPr id="755" name="Imagem 6" descr=""/>
          <p:cNvPicPr/>
          <p:nvPr/>
        </p:nvPicPr>
        <p:blipFill>
          <a:blip r:embed="rId2"/>
          <a:stretch/>
        </p:blipFill>
        <p:spPr>
          <a:xfrm>
            <a:off x="9696240" y="3536280"/>
            <a:ext cx="4764600" cy="4210560"/>
          </a:xfrm>
          <a:prstGeom prst="rect">
            <a:avLst/>
          </a:prstGeom>
          <a:ln>
            <a:noFill/>
          </a:ln>
        </p:spPr>
      </p:pic>
      <p:pic>
        <p:nvPicPr>
          <p:cNvPr id="756" name="Imagem 7" descr=""/>
          <p:cNvPicPr/>
          <p:nvPr/>
        </p:nvPicPr>
        <p:blipFill>
          <a:blip r:embed="rId3"/>
          <a:stretch/>
        </p:blipFill>
        <p:spPr>
          <a:xfrm>
            <a:off x="2806200" y="9073080"/>
            <a:ext cx="4690800" cy="4136760"/>
          </a:xfrm>
          <a:prstGeom prst="rect">
            <a:avLst/>
          </a:prstGeom>
          <a:ln>
            <a:noFill/>
          </a:ln>
        </p:spPr>
      </p:pic>
      <p:pic>
        <p:nvPicPr>
          <p:cNvPr id="757" name="Imagem 8" descr=""/>
          <p:cNvPicPr/>
          <p:nvPr/>
        </p:nvPicPr>
        <p:blipFill>
          <a:blip r:embed="rId4"/>
          <a:stretch/>
        </p:blipFill>
        <p:spPr>
          <a:xfrm>
            <a:off x="9941400" y="9073080"/>
            <a:ext cx="4358160" cy="4247640"/>
          </a:xfrm>
          <a:prstGeom prst="rect">
            <a:avLst/>
          </a:prstGeom>
          <a:ln>
            <a:noFill/>
          </a:ln>
        </p:spPr>
      </p:pic>
      <p:pic>
        <p:nvPicPr>
          <p:cNvPr id="758" name="Picture 2" descr=""/>
          <p:cNvPicPr/>
          <p:nvPr/>
        </p:nvPicPr>
        <p:blipFill>
          <a:blip r:embed="rId5"/>
          <a:stretch/>
        </p:blipFill>
        <p:spPr>
          <a:xfrm>
            <a:off x="16557480" y="9253800"/>
            <a:ext cx="4103640" cy="422064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dist="0" dir="0">
              <a:srgbClr val="000000">
                <a:alpha val="41000"/>
              </a:srgbClr>
            </a:outerShdw>
          </a:effectLst>
        </p:spPr>
      </p:pic>
      <p:pic>
        <p:nvPicPr>
          <p:cNvPr id="759" name="Imagem 10" descr=""/>
          <p:cNvPicPr/>
          <p:nvPr/>
        </p:nvPicPr>
        <p:blipFill>
          <a:blip r:embed="rId6"/>
          <a:stretch/>
        </p:blipFill>
        <p:spPr>
          <a:xfrm>
            <a:off x="16839360" y="13236840"/>
            <a:ext cx="2840760" cy="307080"/>
          </a:xfrm>
          <a:prstGeom prst="rect">
            <a:avLst/>
          </a:prstGeom>
          <a:ln>
            <a:noFill/>
          </a:ln>
        </p:spPr>
      </p:pic>
      <p:pic>
        <p:nvPicPr>
          <p:cNvPr id="760" name="Imagem 11" descr=""/>
          <p:cNvPicPr/>
          <p:nvPr/>
        </p:nvPicPr>
        <p:blipFill>
          <a:blip r:embed="rId7"/>
          <a:stretch/>
        </p:blipFill>
        <p:spPr>
          <a:xfrm>
            <a:off x="16332840" y="3589200"/>
            <a:ext cx="4672440" cy="4210560"/>
          </a:xfrm>
          <a:prstGeom prst="rect">
            <a:avLst/>
          </a:prstGeom>
          <a:ln>
            <a:noFill/>
          </a:ln>
        </p:spPr>
      </p:pic>
      <p:sp>
        <p:nvSpPr>
          <p:cNvPr id="761" name="CustomShape 4"/>
          <p:cNvSpPr/>
          <p:nvPr/>
        </p:nvSpPr>
        <p:spPr>
          <a:xfrm>
            <a:off x="1891080" y="1517400"/>
            <a:ext cx="16293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tema?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2" name="CustomShape 5"/>
          <p:cNvSpPr/>
          <p:nvPr/>
        </p:nvSpPr>
        <p:spPr>
          <a:xfrm>
            <a:off x="2438280" y="3200400"/>
            <a:ext cx="5505120" cy="1034388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6"/>
          <p:cNvSpPr/>
          <p:nvPr/>
        </p:nvSpPr>
        <p:spPr>
          <a:xfrm>
            <a:off x="9292680" y="3200400"/>
            <a:ext cx="5505120" cy="1034388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7"/>
          <p:cNvSpPr/>
          <p:nvPr/>
        </p:nvSpPr>
        <p:spPr>
          <a:xfrm>
            <a:off x="15856560" y="3200400"/>
            <a:ext cx="5505120" cy="1034388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8" name="CustomShape 4"/>
          <p:cNvSpPr/>
          <p:nvPr/>
        </p:nvSpPr>
        <p:spPr>
          <a:xfrm>
            <a:off x="1994400" y="2640960"/>
            <a:ext cx="16293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hierarquia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9" name="Imagem 5" descr=""/>
          <p:cNvPicPr/>
          <p:nvPr/>
        </p:nvPicPr>
        <p:blipFill>
          <a:blip r:embed="rId1"/>
          <a:stretch/>
        </p:blipFill>
        <p:spPr>
          <a:xfrm>
            <a:off x="6788520" y="4913640"/>
            <a:ext cx="10855800" cy="484128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3" name="CustomShape 4"/>
          <p:cNvSpPr/>
          <p:nvPr/>
        </p:nvSpPr>
        <p:spPr>
          <a:xfrm>
            <a:off x="1994400" y="2640960"/>
            <a:ext cx="16437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Visualizar histórico de divisão: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Dendrograma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4" name="Imagem 296" descr=""/>
          <p:cNvPicPr/>
          <p:nvPr/>
        </p:nvPicPr>
        <p:blipFill>
          <a:blip r:embed="rId1"/>
          <a:stretch/>
        </p:blipFill>
        <p:spPr>
          <a:xfrm>
            <a:off x="3888000" y="4032000"/>
            <a:ext cx="17049600" cy="892764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8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 métodos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Aglomerativo (Mais utilizado)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divisão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1837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70400" cy="1928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supervisionada vs. Aprendizagem não supervisionada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Imagem 115" descr=""/>
          <p:cNvPicPr/>
          <p:nvPr/>
        </p:nvPicPr>
        <p:blipFill>
          <a:blip r:embed="rId1"/>
          <a:stretch/>
        </p:blipFill>
        <p:spPr>
          <a:xfrm>
            <a:off x="4577760" y="6244560"/>
            <a:ext cx="15077520" cy="6498720"/>
          </a:xfrm>
          <a:prstGeom prst="rect">
            <a:avLst/>
          </a:prstGeom>
          <a:ln>
            <a:noFill/>
          </a:ln>
        </p:spPr>
      </p:pic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2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aglomerativo: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3" name="Imagem 305" descr=""/>
          <p:cNvPicPr/>
          <p:nvPr/>
        </p:nvPicPr>
        <p:blipFill>
          <a:blip r:embed="rId1"/>
          <a:stretch/>
        </p:blipFill>
        <p:spPr>
          <a:xfrm>
            <a:off x="3842640" y="4032000"/>
            <a:ext cx="16697880" cy="9503640"/>
          </a:xfrm>
          <a:prstGeom prst="rect">
            <a:avLst/>
          </a:prstGeom>
          <a:ln>
            <a:noFill/>
          </a:ln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7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aglomerativo: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8" name="Imagem 1" descr=""/>
          <p:cNvPicPr/>
          <p:nvPr/>
        </p:nvPicPr>
        <p:blipFill>
          <a:blip r:embed="rId1"/>
          <a:stretch/>
        </p:blipFill>
        <p:spPr>
          <a:xfrm>
            <a:off x="2699280" y="4153680"/>
            <a:ext cx="18388800" cy="8274600"/>
          </a:xfrm>
          <a:prstGeom prst="rect">
            <a:avLst/>
          </a:prstGeom>
          <a:ln>
            <a:noFill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2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agrupar clusters?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(afinidade) entre clusters: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Euclidiana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Manhattan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Cosseno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6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distância: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7" name="Imagem 319" descr=""/>
          <p:cNvPicPr/>
          <p:nvPr/>
        </p:nvPicPr>
        <p:blipFill>
          <a:blip r:embed="rId1"/>
          <a:srcRect l="0" t="5997" r="0" b="3089"/>
          <a:stretch/>
        </p:blipFill>
        <p:spPr>
          <a:xfrm>
            <a:off x="824040" y="3888000"/>
            <a:ext cx="22735440" cy="8783280"/>
          </a:xfrm>
          <a:prstGeom prst="rect">
            <a:avLst/>
          </a:prstGeom>
          <a:ln>
            <a:noFill/>
          </a:ln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1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agrupar clusters?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Mínima variância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Completa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Máxima distância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Média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Distância média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Simples: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distância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6" name="Imagem 333" descr=""/>
          <p:cNvPicPr/>
          <p:nvPr/>
        </p:nvPicPr>
        <p:blipFill>
          <a:blip r:embed="rId1"/>
          <a:stretch/>
        </p:blipFill>
        <p:spPr>
          <a:xfrm>
            <a:off x="2831760" y="4464000"/>
            <a:ext cx="18719640" cy="647388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1" name="Imagem 338" descr=""/>
          <p:cNvPicPr/>
          <p:nvPr/>
        </p:nvPicPr>
        <p:blipFill>
          <a:blip r:embed="rId1"/>
          <a:stretch/>
        </p:blipFill>
        <p:spPr>
          <a:xfrm>
            <a:off x="5328000" y="4104000"/>
            <a:ext cx="11885760" cy="822024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 Resultados distintos!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6" name="Imagem 343" descr=""/>
          <p:cNvPicPr/>
          <p:nvPr/>
        </p:nvPicPr>
        <p:blipFill>
          <a:blip r:embed="rId1"/>
          <a:srcRect l="6163" t="19821" r="5959" b="2061"/>
          <a:stretch/>
        </p:blipFill>
        <p:spPr>
          <a:xfrm>
            <a:off x="5027760" y="3840120"/>
            <a:ext cx="14327640" cy="9551520"/>
          </a:xfrm>
          <a:prstGeom prst="rect">
            <a:avLst/>
          </a:prstGeom>
          <a:ln>
            <a:noFill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4" name="CustomShape 4"/>
          <p:cNvSpPr/>
          <p:nvPr/>
        </p:nvSpPr>
        <p:spPr>
          <a:xfrm>
            <a:off x="1994400" y="2640960"/>
            <a:ext cx="20036880" cy="503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 fácil de ser explicado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precisa definir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analisar as relações entre clusters (hierarquia)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Resposta determinística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1928880" y="8002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supervisionada: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238760" y="2181240"/>
            <a:ext cx="17228880" cy="5035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possuem </a:t>
            </a:r>
            <a:r>
              <a:rPr b="1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rótulo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(label)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Treinamento com rótulo = Supervisão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Métodos: Classificação / Regressão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Imagem 120" descr=""/>
          <p:cNvPicPr/>
          <p:nvPr/>
        </p:nvPicPr>
        <p:blipFill>
          <a:blip r:embed="rId1"/>
          <a:stretch/>
        </p:blipFill>
        <p:spPr>
          <a:xfrm>
            <a:off x="4892400" y="5256000"/>
            <a:ext cx="14598360" cy="6944760"/>
          </a:xfrm>
          <a:prstGeom prst="rect">
            <a:avLst/>
          </a:prstGeom>
          <a:ln>
            <a:noFill/>
          </a:ln>
        </p:spPr>
      </p:pic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4"/>
          <p:cNvSpPr/>
          <p:nvPr/>
        </p:nvSpPr>
        <p:spPr>
          <a:xfrm>
            <a:off x="1994400" y="2640960"/>
            <a:ext cx="20036880" cy="503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Inviável com datasets grandes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convergir para decisões indesejadas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Difícil definir melhor região de corte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Depende da escolha de parâmetros de distância e ligação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94400" y="2640960"/>
            <a:ext cx="142704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Outros algoritmos: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Expectation-Maximization (EM)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Birch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Spectral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etc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3"/>
          <p:cNvSpPr/>
          <p:nvPr/>
        </p:nvSpPr>
        <p:spPr>
          <a:xfrm>
            <a:off x="1994400" y="759240"/>
            <a:ext cx="1427040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6" name="Imagem 171" descr=""/>
          <p:cNvPicPr/>
          <p:nvPr/>
        </p:nvPicPr>
        <p:blipFill>
          <a:blip r:embed="rId1"/>
          <a:stretch/>
        </p:blipFill>
        <p:spPr>
          <a:xfrm>
            <a:off x="2762280" y="2684880"/>
            <a:ext cx="20306880" cy="10592640"/>
          </a:xfrm>
          <a:prstGeom prst="rect">
            <a:avLst/>
          </a:prstGeom>
          <a:ln>
            <a:noFill/>
          </a:ln>
        </p:spPr>
      </p:pic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0" name="CustomShape 4"/>
          <p:cNvSpPr/>
          <p:nvPr/>
        </p:nvSpPr>
        <p:spPr>
          <a:xfrm>
            <a:off x="1994400" y="2640960"/>
            <a:ext cx="17085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relações entre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Relações entre palavras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 semelhantes possuem conjuntos de palavras semelhantes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4" name="CustomShape 4"/>
          <p:cNvSpPr/>
          <p:nvPr/>
        </p:nvSpPr>
        <p:spPr>
          <a:xfrm>
            <a:off x="1994400" y="2640960"/>
            <a:ext cx="17085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 de atributos de um texto: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5" name="Imagem 536" descr=""/>
          <p:cNvPicPr/>
          <p:nvPr/>
        </p:nvPicPr>
        <p:blipFill>
          <a:blip r:embed="rId1"/>
          <a:stretch/>
        </p:blipFill>
        <p:spPr>
          <a:xfrm>
            <a:off x="5811120" y="4392000"/>
            <a:ext cx="12760920" cy="9384120"/>
          </a:xfrm>
          <a:prstGeom prst="rect">
            <a:avLst/>
          </a:prstGeom>
          <a:ln>
            <a:noFill/>
          </a:ln>
        </p:spPr>
      </p:pic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9" name="CustomShape 4"/>
          <p:cNvSpPr/>
          <p:nvPr/>
        </p:nvSpPr>
        <p:spPr>
          <a:xfrm>
            <a:off x="1994400" y="2640960"/>
            <a:ext cx="17085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 de atributos de um texto (embedding) - X: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Bag-of-Words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TF-IDF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Word2Vec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Glove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CustomShape 4"/>
          <p:cNvSpPr/>
          <p:nvPr/>
        </p:nvSpPr>
        <p:spPr>
          <a:xfrm>
            <a:off x="1994400" y="2640960"/>
            <a:ext cx="17085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 de atributos de um texto: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4" name="Imagem 545" descr=""/>
          <p:cNvPicPr/>
          <p:nvPr/>
        </p:nvPicPr>
        <p:blipFill>
          <a:blip r:embed="rId1"/>
          <a:stretch/>
        </p:blipFill>
        <p:spPr>
          <a:xfrm>
            <a:off x="5069160" y="4780440"/>
            <a:ext cx="14244840" cy="7819200"/>
          </a:xfrm>
          <a:prstGeom prst="rect">
            <a:avLst/>
          </a:prstGeom>
          <a:ln>
            <a:noFill/>
          </a:ln>
        </p:spPr>
      </p:pic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3"/>
          <p:cNvSpPr/>
          <p:nvPr/>
        </p:nvSpPr>
        <p:spPr>
          <a:xfrm>
            <a:off x="1994400" y="75924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8" name="CustomShape 4"/>
          <p:cNvSpPr/>
          <p:nvPr/>
        </p:nvSpPr>
        <p:spPr>
          <a:xfrm>
            <a:off x="1994400" y="2640960"/>
            <a:ext cx="170852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Clustering momento de compras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3"/>
          <p:cNvSpPr/>
          <p:nvPr/>
        </p:nvSpPr>
        <p:spPr>
          <a:xfrm>
            <a:off x="1994400" y="37728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2" name="CustomShape 4"/>
          <p:cNvSpPr/>
          <p:nvPr/>
        </p:nvSpPr>
        <p:spPr>
          <a:xfrm>
            <a:off x="1994400" y="1696680"/>
            <a:ext cx="121784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Navegação categorias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3" name="Imagem 2" descr=""/>
          <p:cNvPicPr/>
          <p:nvPr/>
        </p:nvPicPr>
        <p:blipFill>
          <a:blip r:embed="rId1"/>
          <a:stretch/>
        </p:blipFill>
        <p:spPr>
          <a:xfrm>
            <a:off x="4852080" y="2860920"/>
            <a:ext cx="16693200" cy="10854720"/>
          </a:xfrm>
          <a:prstGeom prst="rect">
            <a:avLst/>
          </a:prstGeom>
          <a:ln>
            <a:noFill/>
          </a:ln>
        </p:spPr>
      </p:pic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3"/>
          <p:cNvSpPr/>
          <p:nvPr/>
        </p:nvSpPr>
        <p:spPr>
          <a:xfrm>
            <a:off x="1994400" y="1696680"/>
            <a:ext cx="121784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Navegação categorias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7" name="Imagem 2" descr=""/>
          <p:cNvPicPr/>
          <p:nvPr/>
        </p:nvPicPr>
        <p:blipFill>
          <a:blip r:embed="rId1"/>
          <a:stretch/>
        </p:blipFill>
        <p:spPr>
          <a:xfrm>
            <a:off x="4852080" y="2860920"/>
            <a:ext cx="16693200" cy="10854720"/>
          </a:xfrm>
          <a:prstGeom prst="rect">
            <a:avLst/>
          </a:prstGeom>
          <a:ln>
            <a:noFill/>
          </a:ln>
        </p:spPr>
      </p:pic>
      <p:sp>
        <p:nvSpPr>
          <p:cNvPr id="868" name="CustomShape 4"/>
          <p:cNvSpPr/>
          <p:nvPr/>
        </p:nvSpPr>
        <p:spPr>
          <a:xfrm>
            <a:off x="4852080" y="3676680"/>
            <a:ext cx="1834200" cy="891504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5"/>
          <p:cNvSpPr/>
          <p:nvPr/>
        </p:nvSpPr>
        <p:spPr>
          <a:xfrm>
            <a:off x="3972600" y="7310880"/>
            <a:ext cx="1866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0" name="CustomShape 6"/>
          <p:cNvSpPr/>
          <p:nvPr/>
        </p:nvSpPr>
        <p:spPr>
          <a:xfrm>
            <a:off x="1994400" y="37728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3"/>
          <p:cNvSpPr/>
          <p:nvPr/>
        </p:nvSpPr>
        <p:spPr>
          <a:xfrm>
            <a:off x="1928880" y="800280"/>
            <a:ext cx="16286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não supervisionada: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1238760" y="2181240"/>
            <a:ext cx="17228880" cy="503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não rotulados (sem supervisão)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Métodos: Clustering / density estimation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Análises exploratórias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Métricas de sucesso qualitativas e não global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padrões de usuários, cluster de produtos / clientes etc.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Imagem 130" descr=""/>
          <p:cNvPicPr/>
          <p:nvPr/>
        </p:nvPicPr>
        <p:blipFill>
          <a:blip r:embed="rId1"/>
          <a:stretch/>
        </p:blipFill>
        <p:spPr>
          <a:xfrm>
            <a:off x="5325840" y="7560000"/>
            <a:ext cx="13731480" cy="6119280"/>
          </a:xfrm>
          <a:prstGeom prst="rect">
            <a:avLst/>
          </a:prstGeom>
          <a:ln>
            <a:noFill/>
          </a:ln>
        </p:spPr>
      </p:pic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2"/>
          <p:cNvSpPr/>
          <p:nvPr/>
        </p:nvSpPr>
        <p:spPr>
          <a:xfrm>
            <a:off x="345492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3"/>
          <p:cNvSpPr/>
          <p:nvPr/>
        </p:nvSpPr>
        <p:spPr>
          <a:xfrm>
            <a:off x="1994400" y="1696680"/>
            <a:ext cx="1217844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Navegação categorias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4" name="Imagem 2" descr=""/>
          <p:cNvPicPr/>
          <p:nvPr/>
        </p:nvPicPr>
        <p:blipFill>
          <a:blip r:embed="rId1"/>
          <a:srcRect l="0" t="0" r="55687" b="0"/>
          <a:stretch/>
        </p:blipFill>
        <p:spPr>
          <a:xfrm>
            <a:off x="3251880" y="2860920"/>
            <a:ext cx="7396920" cy="10854720"/>
          </a:xfrm>
          <a:prstGeom prst="rect">
            <a:avLst/>
          </a:prstGeom>
          <a:ln>
            <a:noFill/>
          </a:ln>
        </p:spPr>
      </p:pic>
      <p:sp>
        <p:nvSpPr>
          <p:cNvPr id="875" name="CustomShape 4"/>
          <p:cNvSpPr/>
          <p:nvPr/>
        </p:nvSpPr>
        <p:spPr>
          <a:xfrm>
            <a:off x="2152800" y="6620040"/>
            <a:ext cx="1098720" cy="323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5"/>
          <p:cNvSpPr/>
          <p:nvPr/>
        </p:nvSpPr>
        <p:spPr>
          <a:xfrm>
            <a:off x="3454920" y="6572160"/>
            <a:ext cx="1117080" cy="41868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6"/>
          <p:cNvSpPr/>
          <p:nvPr/>
        </p:nvSpPr>
        <p:spPr>
          <a:xfrm>
            <a:off x="10851840" y="6572160"/>
            <a:ext cx="1098720" cy="137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78" name="Imagem 8" descr=""/>
          <p:cNvPicPr/>
          <p:nvPr/>
        </p:nvPicPr>
        <p:blipFill>
          <a:blip r:embed="rId2"/>
          <a:srcRect l="0" t="0" r="51777" b="0"/>
          <a:stretch/>
        </p:blipFill>
        <p:spPr>
          <a:xfrm>
            <a:off x="12190680" y="2881080"/>
            <a:ext cx="8192520" cy="10834560"/>
          </a:xfrm>
          <a:prstGeom prst="rect">
            <a:avLst/>
          </a:prstGeom>
          <a:ln>
            <a:noFill/>
          </a:ln>
        </p:spPr>
      </p:pic>
      <p:sp>
        <p:nvSpPr>
          <p:cNvPr id="879" name="CustomShape 7"/>
          <p:cNvSpPr/>
          <p:nvPr/>
        </p:nvSpPr>
        <p:spPr>
          <a:xfrm>
            <a:off x="11950920" y="5582520"/>
            <a:ext cx="1866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0" name="CustomShape 8"/>
          <p:cNvSpPr/>
          <p:nvPr/>
        </p:nvSpPr>
        <p:spPr>
          <a:xfrm>
            <a:off x="1994400" y="37728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2"/>
          <p:cNvSpPr/>
          <p:nvPr/>
        </p:nvSpPr>
        <p:spPr>
          <a:xfrm>
            <a:off x="1994400" y="2121120"/>
            <a:ext cx="14693040" cy="6470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Árvore de categorias do Elo7: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13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Limitada a dois níveis (N1 e N2)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13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Usabilidade baixa para o comprador e vendedor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13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Consequência: produtos mal categorizados (ciclo vicioso)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3" name="CustomShape 3"/>
          <p:cNvSpPr/>
          <p:nvPr/>
        </p:nvSpPr>
        <p:spPr>
          <a:xfrm>
            <a:off x="1994400" y="37728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2"/>
          <p:cNvSpPr/>
          <p:nvPr/>
        </p:nvSpPr>
        <p:spPr>
          <a:xfrm>
            <a:off x="1994400" y="2121120"/>
            <a:ext cx="15855120" cy="6470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Desejo do Elo7: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200240" indent="-7426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Aumentar granularidade das categorias (mais níveis)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200240" indent="-7426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Automatizar o processo de “subcategorização” dos produtos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200240" indent="-7426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Subcategorias devem ter hierarquia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6" name="CustomShape 3"/>
          <p:cNvSpPr/>
          <p:nvPr/>
        </p:nvSpPr>
        <p:spPr>
          <a:xfrm>
            <a:off x="18612000" y="3238560"/>
            <a:ext cx="933120" cy="173304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4"/>
          <p:cNvSpPr/>
          <p:nvPr/>
        </p:nvSpPr>
        <p:spPr>
          <a:xfrm>
            <a:off x="19872000" y="3597480"/>
            <a:ext cx="51022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8" name="CustomShape 5"/>
          <p:cNvSpPr/>
          <p:nvPr/>
        </p:nvSpPr>
        <p:spPr>
          <a:xfrm>
            <a:off x="1994400" y="37728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3"/>
          <p:cNvSpPr/>
          <p:nvPr/>
        </p:nvSpPr>
        <p:spPr>
          <a:xfrm>
            <a:off x="1994400" y="377280"/>
            <a:ext cx="1787724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2" name="CustomShape 4"/>
          <p:cNvSpPr/>
          <p:nvPr/>
        </p:nvSpPr>
        <p:spPr>
          <a:xfrm>
            <a:off x="1994400" y="2078640"/>
            <a:ext cx="7873200" cy="302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Dendrograma dos produtos de casamento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3" name="Imagem 1" descr=""/>
          <p:cNvPicPr/>
          <p:nvPr/>
        </p:nvPicPr>
        <p:blipFill>
          <a:blip r:embed="rId1"/>
          <a:stretch/>
        </p:blipFill>
        <p:spPr>
          <a:xfrm>
            <a:off x="9867960" y="2078640"/>
            <a:ext cx="13277520" cy="11286000"/>
          </a:xfrm>
          <a:prstGeom prst="rect">
            <a:avLst/>
          </a:prstGeom>
          <a:ln>
            <a:noFill/>
          </a:ln>
        </p:spPr>
      </p:pic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3"/>
          <p:cNvSpPr/>
          <p:nvPr/>
        </p:nvSpPr>
        <p:spPr>
          <a:xfrm>
            <a:off x="1994400" y="10856160"/>
            <a:ext cx="14270400" cy="794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4"/>
          <p:cNvSpPr/>
          <p:nvPr/>
        </p:nvSpPr>
        <p:spPr>
          <a:xfrm>
            <a:off x="9194760" y="13113720"/>
            <a:ext cx="7449480" cy="12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5"/>
          <p:cNvSpPr/>
          <p:nvPr/>
        </p:nvSpPr>
        <p:spPr>
          <a:xfrm>
            <a:off x="15985080" y="7020720"/>
            <a:ext cx="3509280" cy="65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6"/>
          <p:cNvSpPr/>
          <p:nvPr/>
        </p:nvSpPr>
        <p:spPr>
          <a:xfrm>
            <a:off x="8577360" y="6837480"/>
            <a:ext cx="24382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7"/>
          <p:cNvSpPr/>
          <p:nvPr/>
        </p:nvSpPr>
        <p:spPr>
          <a:xfrm>
            <a:off x="4138200" y="5529600"/>
            <a:ext cx="16106400" cy="2630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pt-BR" sz="1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197440" y="1036800"/>
            <a:ext cx="101520" cy="45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2197440" y="4316040"/>
            <a:ext cx="101520" cy="317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1994400" y="1837080"/>
            <a:ext cx="14270400" cy="11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1994400" y="3648960"/>
            <a:ext cx="14270400" cy="412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padrões nos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Resumir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Imagem 151" descr=""/>
          <p:cNvPicPr/>
          <p:nvPr/>
        </p:nvPicPr>
        <p:blipFill>
          <a:blip r:embed="rId1"/>
          <a:stretch/>
        </p:blipFill>
        <p:spPr>
          <a:xfrm>
            <a:off x="13830840" y="3456000"/>
            <a:ext cx="7840440" cy="588060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Raphael</dc:creator>
  <dc:description/>
  <dc:language>pt-BR</dc:language>
  <cp:lastModifiedBy/>
  <dcterms:modified xsi:type="dcterms:W3CDTF">2018-06-30T17:09:00Z</dcterms:modified>
  <cp:revision>107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84</vt:i4>
  </property>
</Properties>
</file>